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Masters/slideMaster1.xml" ContentType="application/vnd.openxmlformats-officedocument.presentationml.slideMaster+xml"/>
  <Override PartName="/ppt/slideLayouts/slideLayout2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notesMasters/notesMaster1.xml" ContentType="application/vnd.openxmlformats-officedocument.presentationml.notesMaster+xml"/>
  <Override PartName="/ppt/theme/theme3.xml" ContentType="application/vnd.openxmlformats-officedocument.theme+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4.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711" r:id="rId4"/>
  </p:sldMasterIdLst>
  <p:notesMasterIdLst>
    <p:notesMasterId r:id="rId6"/>
  </p:notesMasterIdLst>
  <p:handoutMasterIdLst>
    <p:handoutMasterId r:id="rId7"/>
  </p:handoutMasterIdLst>
  <p:sldIdLst>
    <p:sldId id="1111" r:id="rId5"/>
  </p:sldIdLst>
  <p:sldSz cx="14630400" cy="8229600"/>
  <p:notesSz cx="6881813" cy="9296400"/>
  <p:embeddedFontLst>
    <p:embeddedFont>
      <p:font typeface="Calibri" panose="020F0502020204030204" pitchFamily="34" charset="0"/>
      <p:regular r:id="rId8"/>
      <p:bold r:id="rId9"/>
      <p:italic r:id="rId10"/>
      <p:boldItalic r:id="rId11"/>
    </p:embeddedFont>
    <p:embeddedFont>
      <p:font typeface="Segoe UI" panose="020B0502040204020203" pitchFamily="34" charset="0"/>
      <p:regular r:id="rId12"/>
      <p:bold r:id="rId13"/>
      <p:italic r:id="rId14"/>
      <p:boldItalic r:id="rId15"/>
    </p:embeddedFont>
    <p:embeddedFont>
      <p:font typeface="Segoe UI Light" panose="020B0502040204020203" pitchFamily="34" charset="0"/>
      <p:regular r:id="rId16"/>
      <p:italic r:id="rId17"/>
    </p:embeddedFont>
    <p:embeddedFont>
      <p:font typeface="Segoe UI Semilight" panose="020B0402040204020203" pitchFamily="34" charset="0"/>
      <p:regular r:id="rId18"/>
      <p:italic r:id="rId19"/>
    </p:embeddedFont>
  </p:embeddedFontLst>
  <p:defaultTextStyle>
    <a:defPPr>
      <a:defRPr lang="en-US"/>
    </a:defPPr>
    <a:lvl1pPr marL="0" algn="l" defTabSz="1172261" rtl="0" eaLnBrk="1" latinLnBrk="0" hangingPunct="1">
      <a:defRPr sz="2308" kern="1200">
        <a:solidFill>
          <a:schemeClr val="tx1"/>
        </a:solidFill>
        <a:latin typeface="+mn-lt"/>
        <a:ea typeface="+mn-ea"/>
        <a:cs typeface="+mn-cs"/>
      </a:defRPr>
    </a:lvl1pPr>
    <a:lvl2pPr marL="586130" algn="l" defTabSz="1172261" rtl="0" eaLnBrk="1" latinLnBrk="0" hangingPunct="1">
      <a:defRPr sz="2308" kern="1200">
        <a:solidFill>
          <a:schemeClr val="tx1"/>
        </a:solidFill>
        <a:latin typeface="+mn-lt"/>
        <a:ea typeface="+mn-ea"/>
        <a:cs typeface="+mn-cs"/>
      </a:defRPr>
    </a:lvl2pPr>
    <a:lvl3pPr marL="1172261" algn="l" defTabSz="1172261" rtl="0" eaLnBrk="1" latinLnBrk="0" hangingPunct="1">
      <a:defRPr sz="2308" kern="1200">
        <a:solidFill>
          <a:schemeClr val="tx1"/>
        </a:solidFill>
        <a:latin typeface="+mn-lt"/>
        <a:ea typeface="+mn-ea"/>
        <a:cs typeface="+mn-cs"/>
      </a:defRPr>
    </a:lvl3pPr>
    <a:lvl4pPr marL="1758391" algn="l" defTabSz="1172261" rtl="0" eaLnBrk="1" latinLnBrk="0" hangingPunct="1">
      <a:defRPr sz="2308" kern="1200">
        <a:solidFill>
          <a:schemeClr val="tx1"/>
        </a:solidFill>
        <a:latin typeface="+mn-lt"/>
        <a:ea typeface="+mn-ea"/>
        <a:cs typeface="+mn-cs"/>
      </a:defRPr>
    </a:lvl4pPr>
    <a:lvl5pPr marL="2344522" algn="l" defTabSz="1172261" rtl="0" eaLnBrk="1" latinLnBrk="0" hangingPunct="1">
      <a:defRPr sz="2308" kern="1200">
        <a:solidFill>
          <a:schemeClr val="tx1"/>
        </a:solidFill>
        <a:latin typeface="+mn-lt"/>
        <a:ea typeface="+mn-ea"/>
        <a:cs typeface="+mn-cs"/>
      </a:defRPr>
    </a:lvl5pPr>
    <a:lvl6pPr marL="2930652" algn="l" defTabSz="1172261" rtl="0" eaLnBrk="1" latinLnBrk="0" hangingPunct="1">
      <a:defRPr sz="2308" kern="1200">
        <a:solidFill>
          <a:schemeClr val="tx1"/>
        </a:solidFill>
        <a:latin typeface="+mn-lt"/>
        <a:ea typeface="+mn-ea"/>
        <a:cs typeface="+mn-cs"/>
      </a:defRPr>
    </a:lvl6pPr>
    <a:lvl7pPr marL="3516782" algn="l" defTabSz="1172261" rtl="0" eaLnBrk="1" latinLnBrk="0" hangingPunct="1">
      <a:defRPr sz="2308" kern="1200">
        <a:solidFill>
          <a:schemeClr val="tx1"/>
        </a:solidFill>
        <a:latin typeface="+mn-lt"/>
        <a:ea typeface="+mn-ea"/>
        <a:cs typeface="+mn-cs"/>
      </a:defRPr>
    </a:lvl7pPr>
    <a:lvl8pPr marL="4102913" algn="l" defTabSz="1172261" rtl="0" eaLnBrk="1" latinLnBrk="0" hangingPunct="1">
      <a:defRPr sz="2308" kern="1200">
        <a:solidFill>
          <a:schemeClr val="tx1"/>
        </a:solidFill>
        <a:latin typeface="+mn-lt"/>
        <a:ea typeface="+mn-ea"/>
        <a:cs typeface="+mn-cs"/>
      </a:defRPr>
    </a:lvl8pPr>
    <a:lvl9pPr marL="4689043" algn="l" defTabSz="1172261" rtl="0" eaLnBrk="1" latinLnBrk="0" hangingPunct="1">
      <a:defRPr sz="2308" kern="1200">
        <a:solidFill>
          <a:schemeClr val="tx1"/>
        </a:solidFill>
        <a:latin typeface="+mn-lt"/>
        <a:ea typeface="+mn-ea"/>
        <a:cs typeface="+mn-cs"/>
      </a:defRPr>
    </a:lvl9pPr>
  </p:defaultTextStyle>
  <p:extLst>
    <p:ext uri="{EFAFB233-063F-42B5-8137-9DF3F51BA10A}">
      <p15:sldGuideLst xmlns:p15="http://schemas.microsoft.com/office/powerpoint/2012/main">
        <p15:guide id="2" pos="288" userDrawn="1">
          <p15:clr>
            <a:srgbClr val="A4A3A4"/>
          </p15:clr>
        </p15:guide>
        <p15:guide id="3" pos="8928" userDrawn="1">
          <p15:clr>
            <a:srgbClr val="A4A3A4"/>
          </p15:clr>
        </p15:guide>
        <p15:guide id="4" pos="6768" userDrawn="1">
          <p15:clr>
            <a:srgbClr val="A4A3A4"/>
          </p15:clr>
        </p15:guide>
        <p15:guide id="5" pos="2448" userDrawn="1">
          <p15:clr>
            <a:srgbClr val="A4A3A4"/>
          </p15:clr>
        </p15:guide>
        <p15:guide id="6" orient="horz" pos="4728" userDrawn="1">
          <p15:clr>
            <a:srgbClr val="A4A3A4"/>
          </p15:clr>
        </p15:guide>
        <p15:guide id="7" orient="horz" pos="91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nthony maytone" initials="am" lastIdx="2" clrIdx="6">
    <p:extLst>
      <p:ext uri="{19B8F6BF-5375-455C-9EA6-DF929625EA0E}">
        <p15:presenceInfo xmlns:p15="http://schemas.microsoft.com/office/powerpoint/2012/main" userId="c1f6446f4f3881c6" providerId="Windows Live"/>
      </p:ext>
    </p:extLst>
  </p:cmAuthor>
  <p:cmAuthor id="1" name="Jeremy Cooper (Affirma Consulting)" initials="JC(C" lastIdx="23" clrIdx="0"/>
  <p:cmAuthor id="2" name="Drew Michaels" initials="DM" lastIdx="18" clrIdx="1"/>
  <p:cmAuthor id="3" name="Jann Skotdal" initials="JS" lastIdx="7" clrIdx="2"/>
  <p:cmAuthor id="4" name="Enrique Rivero" initials="" lastIdx="0" clrIdx="3"/>
  <p:cmAuthor id="5" name="Brett Campbell" initials="BC" lastIdx="17" clrIdx="4"/>
  <p:cmAuthor id="6" name="Ross Chapman" initials="RC" lastIdx="1" clrIdx="5">
    <p:extLst>
      <p:ext uri="{19B8F6BF-5375-455C-9EA6-DF929625EA0E}">
        <p15:presenceInfo xmlns:p15="http://schemas.microsoft.com/office/powerpoint/2012/main" userId="Ross Chapm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6A9"/>
    <a:srgbClr val="004E59"/>
    <a:srgbClr val="2395CD"/>
    <a:srgbClr val="026373"/>
    <a:srgbClr val="235A5F"/>
    <a:srgbClr val="006580"/>
    <a:srgbClr val="595959"/>
    <a:srgbClr val="F2F2F2"/>
    <a:srgbClr val="007F80"/>
    <a:srgbClr val="ACB9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3DDCE0-C97C-443C-BFAE-2824ECB53FE1}" v="9" dt="2020-02-25T18:14:01.1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05" autoAdjust="0"/>
    <p:restoredTop sz="94345" autoAdjust="0"/>
  </p:normalViewPr>
  <p:slideViewPr>
    <p:cSldViewPr snapToGrid="0">
      <p:cViewPr varScale="1">
        <p:scale>
          <a:sx n="68" d="100"/>
          <a:sy n="68" d="100"/>
        </p:scale>
        <p:origin x="768" y="77"/>
      </p:cViewPr>
      <p:guideLst>
        <p:guide pos="288"/>
        <p:guide pos="8928"/>
        <p:guide pos="6768"/>
        <p:guide pos="2448"/>
        <p:guide orient="horz" pos="4728"/>
        <p:guide orient="horz" pos="912"/>
      </p:guideLst>
    </p:cSldViewPr>
  </p:slideViewPr>
  <p:outlineViewPr>
    <p:cViewPr>
      <p:scale>
        <a:sx n="33" d="100"/>
        <a:sy n="33" d="100"/>
      </p:scale>
      <p:origin x="0" y="0"/>
    </p:cViewPr>
  </p:outlineViewPr>
  <p:notesTextViewPr>
    <p:cViewPr>
      <p:scale>
        <a:sx n="3" d="2"/>
        <a:sy n="3" d="2"/>
      </p:scale>
      <p:origin x="0" y="0"/>
    </p:cViewPr>
  </p:notesTextViewPr>
  <p:sorterViewPr>
    <p:cViewPr>
      <p:scale>
        <a:sx n="50" d="100"/>
        <a:sy n="50" d="100"/>
      </p:scale>
      <p:origin x="0" y="0"/>
    </p:cViewPr>
  </p:sorterViewPr>
  <p:notesViewPr>
    <p:cSldViewPr snapToGrid="0">
      <p:cViewPr varScale="1">
        <p:scale>
          <a:sx n="83" d="100"/>
          <a:sy n="83" d="100"/>
        </p:scale>
        <p:origin x="2724"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font" Target="fonts/font11.fntdata"/><Relationship Id="rId26" Type="http://schemas.openxmlformats.org/officeDocument/2006/relationships/customXml" Target="../customXml/item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handoutMaster" Target="handoutMasters/handoutMaster1.xml"/><Relationship Id="rId12" Type="http://schemas.openxmlformats.org/officeDocument/2006/relationships/font" Target="fonts/font5.fntdata"/><Relationship Id="rId17" Type="http://schemas.openxmlformats.org/officeDocument/2006/relationships/font" Target="fonts/font10.fntdata"/><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font" Target="fonts/font9.fntdata"/><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4.fntdata"/><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font" Target="fonts/font8.fntdata"/><Relationship Id="rId23" Type="http://schemas.openxmlformats.org/officeDocument/2006/relationships/theme" Target="theme/theme1.xml"/><Relationship Id="rId10" Type="http://schemas.openxmlformats.org/officeDocument/2006/relationships/font" Target="fonts/font3.fntdata"/><Relationship Id="rId19" Type="http://schemas.openxmlformats.org/officeDocument/2006/relationships/font" Target="fonts/font12.fntdata"/><Relationship Id="rId4" Type="http://schemas.openxmlformats.org/officeDocument/2006/relationships/slideMaster" Target="slideMasters/slideMaster1.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913" cy="46672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97313" y="0"/>
            <a:ext cx="2982912" cy="466725"/>
          </a:xfrm>
          <a:prstGeom prst="rect">
            <a:avLst/>
          </a:prstGeom>
        </p:spPr>
        <p:txBody>
          <a:bodyPr vert="horz" lIns="91440" tIns="45720" rIns="91440" bIns="45720" rtlCol="0"/>
          <a:lstStyle>
            <a:lvl1pPr algn="r">
              <a:defRPr sz="1200"/>
            </a:lvl1pPr>
          </a:lstStyle>
          <a:p>
            <a:fld id="{F85389F9-6263-44F9-AF1B-A686C56EB839}" type="datetimeFigureOut">
              <a:rPr lang="en-US" smtClean="0"/>
              <a:t>3/25/2020</a:t>
            </a:fld>
            <a:endParaRPr lang="en-US" dirty="0"/>
          </a:p>
        </p:txBody>
      </p:sp>
      <p:sp>
        <p:nvSpPr>
          <p:cNvPr id="4" name="Footer Placeholder 3"/>
          <p:cNvSpPr>
            <a:spLocks noGrp="1"/>
          </p:cNvSpPr>
          <p:nvPr>
            <p:ph type="ftr" sz="quarter" idx="2"/>
          </p:nvPr>
        </p:nvSpPr>
        <p:spPr>
          <a:xfrm>
            <a:off x="0" y="8829675"/>
            <a:ext cx="2982913" cy="46672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97313" y="8829675"/>
            <a:ext cx="2982912" cy="466725"/>
          </a:xfrm>
          <a:prstGeom prst="rect">
            <a:avLst/>
          </a:prstGeom>
        </p:spPr>
        <p:txBody>
          <a:bodyPr vert="horz" lIns="91440" tIns="45720" rIns="91440" bIns="45720" rtlCol="0" anchor="b"/>
          <a:lstStyle>
            <a:lvl1pPr algn="r">
              <a:defRPr sz="1200"/>
            </a:lvl1pPr>
          </a:lstStyle>
          <a:p>
            <a:fld id="{CD8D7149-0FC3-48A5-B8C0-CB3A59341EE3}" type="slidenum">
              <a:rPr lang="en-US" smtClean="0"/>
              <a:t>‹#›</a:t>
            </a:fld>
            <a:endParaRPr lang="en-US" dirty="0"/>
          </a:p>
        </p:txBody>
      </p:sp>
    </p:spTree>
    <p:extLst>
      <p:ext uri="{BB962C8B-B14F-4D97-AF65-F5344CB8AC3E}">
        <p14:creationId xmlns:p14="http://schemas.microsoft.com/office/powerpoint/2010/main" val="7869990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6434"/>
          </a:xfrm>
          <a:prstGeom prst="rect">
            <a:avLst/>
          </a:prstGeom>
        </p:spPr>
        <p:txBody>
          <a:bodyPr vert="horz" lIns="92446" tIns="46223" rIns="92446" bIns="46223" rtlCol="0"/>
          <a:lstStyle>
            <a:lvl1pPr algn="l">
              <a:defRPr sz="1200"/>
            </a:lvl1pPr>
          </a:lstStyle>
          <a:p>
            <a:endParaRPr lang="en-US" dirty="0"/>
          </a:p>
        </p:txBody>
      </p:sp>
      <p:sp>
        <p:nvSpPr>
          <p:cNvPr id="3" name="Date Placeholder 2"/>
          <p:cNvSpPr>
            <a:spLocks noGrp="1"/>
          </p:cNvSpPr>
          <p:nvPr>
            <p:ph type="dt" idx="1"/>
          </p:nvPr>
        </p:nvSpPr>
        <p:spPr>
          <a:xfrm>
            <a:off x="3898102" y="0"/>
            <a:ext cx="2982119" cy="466434"/>
          </a:xfrm>
          <a:prstGeom prst="rect">
            <a:avLst/>
          </a:prstGeom>
        </p:spPr>
        <p:txBody>
          <a:bodyPr vert="horz" lIns="92446" tIns="46223" rIns="92446" bIns="46223" rtlCol="0"/>
          <a:lstStyle>
            <a:lvl1pPr algn="r">
              <a:defRPr sz="1200"/>
            </a:lvl1pPr>
          </a:lstStyle>
          <a:p>
            <a:fld id="{F2BBF2F9-4DF4-4C8D-A5EC-65378DB32725}" type="datetimeFigureOut">
              <a:rPr lang="en-US" smtClean="0"/>
              <a:t>3/25/2020</a:t>
            </a:fld>
            <a:endParaRPr lang="en-US" dirty="0"/>
          </a:p>
        </p:txBody>
      </p:sp>
      <p:sp>
        <p:nvSpPr>
          <p:cNvPr id="4" name="Slide Image Placeholder 3"/>
          <p:cNvSpPr>
            <a:spLocks noGrp="1" noRot="1" noChangeAspect="1"/>
          </p:cNvSpPr>
          <p:nvPr>
            <p:ph type="sldImg" idx="2"/>
          </p:nvPr>
        </p:nvSpPr>
        <p:spPr>
          <a:xfrm>
            <a:off x="654050" y="1162050"/>
            <a:ext cx="5573713" cy="3136900"/>
          </a:xfrm>
          <a:prstGeom prst="rect">
            <a:avLst/>
          </a:prstGeom>
          <a:noFill/>
          <a:ln w="12700">
            <a:solidFill>
              <a:prstClr val="black"/>
            </a:solidFill>
          </a:ln>
        </p:spPr>
        <p:txBody>
          <a:bodyPr vert="horz" lIns="92446" tIns="46223" rIns="92446" bIns="46223" rtlCol="0" anchor="ctr"/>
          <a:lstStyle/>
          <a:p>
            <a:endParaRPr lang="en-US" dirty="0"/>
          </a:p>
        </p:txBody>
      </p:sp>
      <p:sp>
        <p:nvSpPr>
          <p:cNvPr id="5" name="Notes Placeholder 4"/>
          <p:cNvSpPr>
            <a:spLocks noGrp="1"/>
          </p:cNvSpPr>
          <p:nvPr>
            <p:ph type="body" sz="quarter" idx="3"/>
          </p:nvPr>
        </p:nvSpPr>
        <p:spPr>
          <a:xfrm>
            <a:off x="688182" y="4473892"/>
            <a:ext cx="5505450" cy="3660458"/>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82119" cy="466433"/>
          </a:xfrm>
          <a:prstGeom prst="rect">
            <a:avLst/>
          </a:prstGeom>
        </p:spPr>
        <p:txBody>
          <a:bodyPr vert="horz" lIns="92446" tIns="46223" rIns="92446" bIns="46223"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98102" y="8829967"/>
            <a:ext cx="2982119" cy="466433"/>
          </a:xfrm>
          <a:prstGeom prst="rect">
            <a:avLst/>
          </a:prstGeom>
        </p:spPr>
        <p:txBody>
          <a:bodyPr vert="horz" lIns="92446" tIns="46223" rIns="92446" bIns="46223" rtlCol="0" anchor="b"/>
          <a:lstStyle>
            <a:lvl1pPr algn="r">
              <a:defRPr sz="1200"/>
            </a:lvl1pPr>
          </a:lstStyle>
          <a:p>
            <a:fld id="{5EE3F6CF-073A-4B4F-A2B7-08B9C7DBCB96}" type="slidenum">
              <a:rPr lang="en-US" smtClean="0"/>
              <a:t>‹#›</a:t>
            </a:fld>
            <a:endParaRPr lang="en-US" dirty="0"/>
          </a:p>
        </p:txBody>
      </p:sp>
    </p:spTree>
    <p:extLst>
      <p:ext uri="{BB962C8B-B14F-4D97-AF65-F5344CB8AC3E}">
        <p14:creationId xmlns:p14="http://schemas.microsoft.com/office/powerpoint/2010/main" val="134377555"/>
      </p:ext>
    </p:extLst>
  </p:cSld>
  <p:clrMap bg1="lt1" tx1="dk1" bg2="lt2" tx2="dk2" accent1="accent1" accent2="accent2" accent3="accent3" accent4="accent4" accent5="accent5" accent6="accent6" hlink="hlink" folHlink="folHlink"/>
  <p:notesStyle>
    <a:lvl1pPr marL="0" algn="l" defTabSz="1172261" rtl="0" eaLnBrk="1" latinLnBrk="0" hangingPunct="1">
      <a:defRPr sz="1538" kern="1200">
        <a:solidFill>
          <a:schemeClr val="tx1"/>
        </a:solidFill>
        <a:latin typeface="+mn-lt"/>
        <a:ea typeface="+mn-ea"/>
        <a:cs typeface="+mn-cs"/>
      </a:defRPr>
    </a:lvl1pPr>
    <a:lvl2pPr marL="586130" algn="l" defTabSz="1172261" rtl="0" eaLnBrk="1" latinLnBrk="0" hangingPunct="1">
      <a:defRPr sz="1538" kern="1200">
        <a:solidFill>
          <a:schemeClr val="tx1"/>
        </a:solidFill>
        <a:latin typeface="+mn-lt"/>
        <a:ea typeface="+mn-ea"/>
        <a:cs typeface="+mn-cs"/>
      </a:defRPr>
    </a:lvl2pPr>
    <a:lvl3pPr marL="1172261" algn="l" defTabSz="1172261" rtl="0" eaLnBrk="1" latinLnBrk="0" hangingPunct="1">
      <a:defRPr sz="1538" kern="1200">
        <a:solidFill>
          <a:schemeClr val="tx1"/>
        </a:solidFill>
        <a:latin typeface="+mn-lt"/>
        <a:ea typeface="+mn-ea"/>
        <a:cs typeface="+mn-cs"/>
      </a:defRPr>
    </a:lvl3pPr>
    <a:lvl4pPr marL="1758391" algn="l" defTabSz="1172261" rtl="0" eaLnBrk="1" latinLnBrk="0" hangingPunct="1">
      <a:defRPr sz="1538" kern="1200">
        <a:solidFill>
          <a:schemeClr val="tx1"/>
        </a:solidFill>
        <a:latin typeface="+mn-lt"/>
        <a:ea typeface="+mn-ea"/>
        <a:cs typeface="+mn-cs"/>
      </a:defRPr>
    </a:lvl4pPr>
    <a:lvl5pPr marL="2344522" algn="l" defTabSz="1172261" rtl="0" eaLnBrk="1" latinLnBrk="0" hangingPunct="1">
      <a:defRPr sz="1538" kern="1200">
        <a:solidFill>
          <a:schemeClr val="tx1"/>
        </a:solidFill>
        <a:latin typeface="+mn-lt"/>
        <a:ea typeface="+mn-ea"/>
        <a:cs typeface="+mn-cs"/>
      </a:defRPr>
    </a:lvl5pPr>
    <a:lvl6pPr marL="2930652" algn="l" defTabSz="1172261" rtl="0" eaLnBrk="1" latinLnBrk="0" hangingPunct="1">
      <a:defRPr sz="1538" kern="1200">
        <a:solidFill>
          <a:schemeClr val="tx1"/>
        </a:solidFill>
        <a:latin typeface="+mn-lt"/>
        <a:ea typeface="+mn-ea"/>
        <a:cs typeface="+mn-cs"/>
      </a:defRPr>
    </a:lvl6pPr>
    <a:lvl7pPr marL="3516782" algn="l" defTabSz="1172261" rtl="0" eaLnBrk="1" latinLnBrk="0" hangingPunct="1">
      <a:defRPr sz="1538" kern="1200">
        <a:solidFill>
          <a:schemeClr val="tx1"/>
        </a:solidFill>
        <a:latin typeface="+mn-lt"/>
        <a:ea typeface="+mn-ea"/>
        <a:cs typeface="+mn-cs"/>
      </a:defRPr>
    </a:lvl7pPr>
    <a:lvl8pPr marL="4102913" algn="l" defTabSz="1172261" rtl="0" eaLnBrk="1" latinLnBrk="0" hangingPunct="1">
      <a:defRPr sz="1538" kern="1200">
        <a:solidFill>
          <a:schemeClr val="tx1"/>
        </a:solidFill>
        <a:latin typeface="+mn-lt"/>
        <a:ea typeface="+mn-ea"/>
        <a:cs typeface="+mn-cs"/>
      </a:defRPr>
    </a:lvl8pPr>
    <a:lvl9pPr marL="4689043" algn="l" defTabSz="1172261" rtl="0" eaLnBrk="1" latinLnBrk="0" hangingPunct="1">
      <a:defRPr sz="1538"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p:cNvPicPr>
            <a:picLocks/>
          </p:cNvPicPr>
          <p:nvPr/>
        </p:nvPicPr>
        <p:blipFill rotWithShape="1">
          <a:blip r:embed="rId2">
            <a:extLst>
              <a:ext uri="{28A0092B-C50C-407E-A947-70E740481C1C}">
                <a14:useLocalDpi xmlns:a14="http://schemas.microsoft.com/office/drawing/2010/main" val="0"/>
              </a:ext>
            </a:extLst>
          </a:blip>
          <a:srcRect r="25490"/>
          <a:stretch/>
        </p:blipFill>
        <p:spPr>
          <a:xfrm>
            <a:off x="1" y="0"/>
            <a:ext cx="14630400" cy="8229600"/>
          </a:xfrm>
          <a:prstGeom prst="rect">
            <a:avLst/>
          </a:prstGeom>
        </p:spPr>
      </p:pic>
      <p:sp>
        <p:nvSpPr>
          <p:cNvPr id="2" name="Title 1"/>
          <p:cNvSpPr>
            <a:spLocks noGrp="1"/>
          </p:cNvSpPr>
          <p:nvPr>
            <p:ph type="ctrTitle"/>
          </p:nvPr>
        </p:nvSpPr>
        <p:spPr>
          <a:xfrm>
            <a:off x="1619929" y="3526064"/>
            <a:ext cx="9586335" cy="645517"/>
          </a:xfrm>
        </p:spPr>
        <p:txBody>
          <a:bodyPr wrap="none" anchor="t" anchorCtr="0">
            <a:noAutofit/>
          </a:bodyPr>
          <a:lstStyle>
            <a:lvl1pPr algn="l">
              <a:defRPr sz="3294">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619929" y="4473420"/>
            <a:ext cx="9586335" cy="1987357"/>
          </a:xfrm>
        </p:spPr>
        <p:txBody>
          <a:bodyPr>
            <a:normAutofit/>
          </a:bodyPr>
          <a:lstStyle>
            <a:lvl1pPr marL="0" indent="0" algn="l">
              <a:buNone/>
              <a:defRPr sz="2824">
                <a:solidFill>
                  <a:schemeClr val="bg1"/>
                </a:solidFill>
                <a:latin typeface="Segoe UI Semilight" panose="020B0402040204020203" pitchFamily="34" charset="0"/>
                <a:cs typeface="Segoe UI Semilight" panose="020B0402040204020203" pitchFamily="34" charset="0"/>
              </a:defRPr>
            </a:lvl1pPr>
            <a:lvl2pPr marL="537942" indent="0" algn="ctr">
              <a:buNone/>
              <a:defRPr sz="2353"/>
            </a:lvl2pPr>
            <a:lvl3pPr marL="1075883" indent="0" algn="ctr">
              <a:buNone/>
              <a:defRPr sz="2118"/>
            </a:lvl3pPr>
            <a:lvl4pPr marL="1613825" indent="0" algn="ctr">
              <a:buNone/>
              <a:defRPr sz="1883"/>
            </a:lvl4pPr>
            <a:lvl5pPr marL="2151766" indent="0" algn="ctr">
              <a:buNone/>
              <a:defRPr sz="1883"/>
            </a:lvl5pPr>
            <a:lvl6pPr marL="2689708" indent="0" algn="ctr">
              <a:buNone/>
              <a:defRPr sz="1883"/>
            </a:lvl6pPr>
            <a:lvl7pPr marL="3227649" indent="0" algn="ctr">
              <a:buNone/>
              <a:defRPr sz="1883"/>
            </a:lvl7pPr>
            <a:lvl8pPr marL="3765591" indent="0" algn="ctr">
              <a:buNone/>
              <a:defRPr sz="1883"/>
            </a:lvl8pPr>
            <a:lvl9pPr marL="4303532" indent="0" algn="ctr">
              <a:buNone/>
              <a:defRPr sz="188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B5FE165-096F-487F-8435-22B7C977BBAC}" type="datetime1">
              <a:rPr lang="en-US" smtClean="0"/>
              <a:t>3/25/2020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927" y="2651366"/>
            <a:ext cx="2331328" cy="605257"/>
          </a:xfrm>
          <a:prstGeom prst="rect">
            <a:avLst/>
          </a:prstGeom>
        </p:spPr>
      </p:pic>
      <p:pic>
        <p:nvPicPr>
          <p:cNvPr id="10" name="Picture 9">
            <a:extLst>
              <a:ext uri="{FF2B5EF4-FFF2-40B4-BE49-F238E27FC236}">
                <a16:creationId xmlns:a16="http://schemas.microsoft.com/office/drawing/2014/main" id="{E0965F55-11BA-49A6-947C-F531530662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373756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8FB3B390-3D70-4147-B0BB-53F5951107F8}" type="datetime1">
              <a:rPr lang="en-US" smtClean="0"/>
              <a:t>3/25/2020</a:t>
            </a:fld>
            <a:endParaRPr lang="en-US" dirty="0"/>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p:cNvPicPr>
            <a:picLocks noChangeAspect="1"/>
          </p:cNvPicPr>
          <p:nvPr/>
        </p:nvPicPr>
        <p:blipFill>
          <a:blip r:embed="rId2"/>
          <a:stretch>
            <a:fillRect/>
          </a:stretch>
        </p:blipFill>
        <p:spPr>
          <a:xfrm>
            <a:off x="3" y="4"/>
            <a:ext cx="11977005" cy="981777"/>
          </a:xfrm>
          <a:prstGeom prst="rect">
            <a:avLst/>
          </a:prstGeom>
        </p:spPr>
      </p:pic>
      <p:sp>
        <p:nvSpPr>
          <p:cNvPr id="12" name="Rectangle 11"/>
          <p:cNvSpPr/>
          <p:nvPr/>
        </p:nvSpPr>
        <p:spPr>
          <a:xfrm>
            <a:off x="2" y="0"/>
            <a:ext cx="14630400" cy="1188720"/>
          </a:xfrm>
          <a:prstGeom prst="rect">
            <a:avLst/>
          </a:prstGeom>
          <a:solidFill>
            <a:srgbClr val="006580"/>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a:noFill/>
        </p:spPr>
        <p:txBody>
          <a:bodyPr>
            <a:noAutofit/>
          </a:bodyPr>
          <a:lstStyle>
            <a:lvl1pPr>
              <a:defRPr>
                <a:solidFill>
                  <a:schemeClr val="bg1"/>
                </a:solidFill>
                <a:latin typeface="+mj-lt"/>
              </a:defRPr>
            </a:lvl1pPr>
          </a:lstStyle>
          <a:p>
            <a:r>
              <a:rPr lang="en-US" dirty="0"/>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243803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457200" y="1463040"/>
            <a:ext cx="13716000" cy="5220547"/>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6ABAB9D-96B1-4270-A3E0-6D838C6F3255}" type="datetime1">
              <a:rPr lang="en-US" smtClean="0"/>
              <a:t>3/25/2020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8" name="Picture 7">
            <a:extLst>
              <a:ext uri="{FF2B5EF4-FFF2-40B4-BE49-F238E27FC236}">
                <a16:creationId xmlns:a16="http://schemas.microsoft.com/office/drawing/2014/main" id="{FA8DF217-1EAD-4B4A-A2F2-041F388DEC8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8086722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457200" y="2011680"/>
            <a:ext cx="6400800" cy="530352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1CAA8423-91F7-4752-B324-734304431281}" type="datetime1">
              <a:rPr lang="en-US" smtClean="0"/>
              <a:t>3/25/2020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457200" y="1463040"/>
            <a:ext cx="6400800" cy="38735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pic>
        <p:nvPicPr>
          <p:cNvPr id="12" name="Picture 11">
            <a:extLst>
              <a:ext uri="{FF2B5EF4-FFF2-40B4-BE49-F238E27FC236}">
                <a16:creationId xmlns:a16="http://schemas.microsoft.com/office/drawing/2014/main" id="{34414025-9975-41E8-9FC5-0DF320B9428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43388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2651760" y="2011680"/>
            <a:ext cx="11521440" cy="9144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39BA845-8FAA-4FA8-BB03-FCE823510A90}" type="datetime1">
              <a:rPr lang="en-US" smtClean="0"/>
              <a:t>3/25/2020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651759" y="1463040"/>
            <a:ext cx="11658599" cy="45720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sp>
        <p:nvSpPr>
          <p:cNvPr id="13" name="Content Placeholder 2">
            <a:extLst>
              <a:ext uri="{FF2B5EF4-FFF2-40B4-BE49-F238E27FC236}">
                <a16:creationId xmlns:a16="http://schemas.microsoft.com/office/drawing/2014/main" id="{F563948A-318B-4390-8E4D-036A81F512A6}"/>
              </a:ext>
            </a:extLst>
          </p:cNvPr>
          <p:cNvSpPr>
            <a:spLocks noGrp="1"/>
          </p:cNvSpPr>
          <p:nvPr>
            <p:ph idx="14"/>
          </p:nvPr>
        </p:nvSpPr>
        <p:spPr>
          <a:xfrm>
            <a:off x="2651760" y="3383280"/>
            <a:ext cx="11567158" cy="764152"/>
          </a:xfrm>
        </p:spPr>
        <p:txBody>
          <a:bodyPr tIns="91440" bIns="91440">
            <a:noAutofit/>
          </a:bodyPr>
          <a:lstStyle>
            <a:lvl1pPr marL="0" indent="0">
              <a:lnSpc>
                <a:spcPct val="120000"/>
              </a:lnSpc>
              <a:spcBef>
                <a:spcPts val="1200"/>
              </a:spcBef>
              <a:buNone/>
              <a:defRPr sz="12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dirty="0"/>
              <a:t>Edit Master text styles</a:t>
            </a:r>
          </a:p>
        </p:txBody>
      </p:sp>
      <p:sp>
        <p:nvSpPr>
          <p:cNvPr id="14" name="Text Placeholder 10">
            <a:extLst>
              <a:ext uri="{FF2B5EF4-FFF2-40B4-BE49-F238E27FC236}">
                <a16:creationId xmlns:a16="http://schemas.microsoft.com/office/drawing/2014/main" id="{2AD0E7F6-4B25-41E6-A3A0-23177BB06301}"/>
              </a:ext>
            </a:extLst>
          </p:cNvPr>
          <p:cNvSpPr>
            <a:spLocks noGrp="1"/>
          </p:cNvSpPr>
          <p:nvPr>
            <p:ph type="body" sz="quarter" idx="15"/>
          </p:nvPr>
        </p:nvSpPr>
        <p:spPr>
          <a:xfrm>
            <a:off x="2651760" y="3017520"/>
            <a:ext cx="2102889" cy="274320"/>
          </a:xfrm>
        </p:spPr>
        <p:txBody>
          <a:bodyPr tIns="91440" bIns="91440">
            <a:noAutofit/>
          </a:bodyPr>
          <a:lstStyle>
            <a:lvl1pPr marL="0" indent="0">
              <a:buNone/>
              <a:defRPr sz="1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457200" y="1463040"/>
            <a:ext cx="1828800" cy="1828800"/>
          </a:xfrm>
        </p:spPr>
        <p:txBody>
          <a:bodyPr tIns="91440" bIns="91440"/>
          <a:lstStyle>
            <a:lvl1pPr>
              <a:defRPr>
                <a:latin typeface="Segoe UI" panose="020B0502040204020203" pitchFamily="34" charset="0"/>
              </a:defRPr>
            </a:lvl1pPr>
          </a:lstStyle>
          <a:p>
            <a:endParaRPr lang="en-US" dirty="0"/>
          </a:p>
        </p:txBody>
      </p:sp>
      <p:sp>
        <p:nvSpPr>
          <p:cNvPr id="16" name="Content Placeholder 2">
            <a:extLst>
              <a:ext uri="{FF2B5EF4-FFF2-40B4-BE49-F238E27FC236}">
                <a16:creationId xmlns:a16="http://schemas.microsoft.com/office/drawing/2014/main" id="{C8B1E0DD-9C3B-4861-B9C7-658DE1B3A2CA}"/>
              </a:ext>
            </a:extLst>
          </p:cNvPr>
          <p:cNvSpPr>
            <a:spLocks noGrp="1"/>
          </p:cNvSpPr>
          <p:nvPr>
            <p:ph idx="17"/>
          </p:nvPr>
        </p:nvSpPr>
        <p:spPr>
          <a:xfrm>
            <a:off x="2664460" y="5120640"/>
            <a:ext cx="11521440" cy="73152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dirty="0"/>
              <a:t>Edit Master text styles</a:t>
            </a:r>
          </a:p>
        </p:txBody>
      </p:sp>
      <p:sp>
        <p:nvSpPr>
          <p:cNvPr id="17" name="Text Placeholder 10">
            <a:extLst>
              <a:ext uri="{FF2B5EF4-FFF2-40B4-BE49-F238E27FC236}">
                <a16:creationId xmlns:a16="http://schemas.microsoft.com/office/drawing/2014/main" id="{3A6FE795-7232-4C2C-8253-3E63F346E6F1}"/>
              </a:ext>
            </a:extLst>
          </p:cNvPr>
          <p:cNvSpPr>
            <a:spLocks noGrp="1"/>
          </p:cNvSpPr>
          <p:nvPr>
            <p:ph type="body" sz="quarter" idx="18"/>
          </p:nvPr>
        </p:nvSpPr>
        <p:spPr>
          <a:xfrm>
            <a:off x="2664459" y="4572000"/>
            <a:ext cx="11658599" cy="45720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sp>
        <p:nvSpPr>
          <p:cNvPr id="18" name="Content Placeholder 2">
            <a:extLst>
              <a:ext uri="{FF2B5EF4-FFF2-40B4-BE49-F238E27FC236}">
                <a16:creationId xmlns:a16="http://schemas.microsoft.com/office/drawing/2014/main" id="{BA996FAC-27FD-4D72-8742-3B3D6FBFA472}"/>
              </a:ext>
            </a:extLst>
          </p:cNvPr>
          <p:cNvSpPr>
            <a:spLocks noGrp="1"/>
          </p:cNvSpPr>
          <p:nvPr>
            <p:ph idx="19"/>
          </p:nvPr>
        </p:nvSpPr>
        <p:spPr>
          <a:xfrm>
            <a:off x="2664460" y="6492240"/>
            <a:ext cx="11567158" cy="764152"/>
          </a:xfrm>
        </p:spPr>
        <p:txBody>
          <a:bodyPr tIns="91440" bIns="91440">
            <a:noAutofit/>
          </a:bodyPr>
          <a:lstStyle>
            <a:lvl1pPr marL="0" indent="0">
              <a:lnSpc>
                <a:spcPct val="120000"/>
              </a:lnSpc>
              <a:spcBef>
                <a:spcPts val="1200"/>
              </a:spcBef>
              <a:buNone/>
              <a:defRPr sz="12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dirty="0"/>
              <a:t>Edit Master text styles</a:t>
            </a:r>
          </a:p>
        </p:txBody>
      </p:sp>
      <p:sp>
        <p:nvSpPr>
          <p:cNvPr id="19" name="Text Placeholder 10">
            <a:extLst>
              <a:ext uri="{FF2B5EF4-FFF2-40B4-BE49-F238E27FC236}">
                <a16:creationId xmlns:a16="http://schemas.microsoft.com/office/drawing/2014/main" id="{FA9DA342-ABBC-4773-9620-733BFF8A707A}"/>
              </a:ext>
            </a:extLst>
          </p:cNvPr>
          <p:cNvSpPr>
            <a:spLocks noGrp="1"/>
          </p:cNvSpPr>
          <p:nvPr>
            <p:ph type="body" sz="quarter" idx="20"/>
          </p:nvPr>
        </p:nvSpPr>
        <p:spPr>
          <a:xfrm>
            <a:off x="2664460" y="6126480"/>
            <a:ext cx="2102889" cy="274320"/>
          </a:xfrm>
        </p:spPr>
        <p:txBody>
          <a:bodyPr tIns="91440" bIns="91440">
            <a:noAutofit/>
          </a:bodyPr>
          <a:lstStyle>
            <a:lvl1pPr marL="0" indent="0">
              <a:buNone/>
              <a:defRPr sz="1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sp>
        <p:nvSpPr>
          <p:cNvPr id="20" name="Picture Placeholder 14">
            <a:extLst>
              <a:ext uri="{FF2B5EF4-FFF2-40B4-BE49-F238E27FC236}">
                <a16:creationId xmlns:a16="http://schemas.microsoft.com/office/drawing/2014/main" id="{2AF7EB96-A3DC-4327-A2E2-7EB91E2FCB14}"/>
              </a:ext>
            </a:extLst>
          </p:cNvPr>
          <p:cNvSpPr>
            <a:spLocks noGrp="1"/>
          </p:cNvSpPr>
          <p:nvPr>
            <p:ph type="pic" sz="quarter" idx="21"/>
          </p:nvPr>
        </p:nvSpPr>
        <p:spPr>
          <a:xfrm>
            <a:off x="274320" y="4572000"/>
            <a:ext cx="1828800" cy="1828800"/>
          </a:xfrm>
        </p:spPr>
        <p:txBody>
          <a:bodyPr/>
          <a:lstStyle>
            <a:lvl1pPr>
              <a:defRPr>
                <a:latin typeface="Segoe UI" panose="020B0502040204020203" pitchFamily="34" charset="0"/>
              </a:defRPr>
            </a:lvl1pPr>
          </a:lstStyle>
          <a:p>
            <a:endParaRPr lang="en-US" dirty="0"/>
          </a:p>
        </p:txBody>
      </p:sp>
      <p:cxnSp>
        <p:nvCxnSpPr>
          <p:cNvPr id="21" name="Straight Connector 20">
            <a:extLst>
              <a:ext uri="{FF2B5EF4-FFF2-40B4-BE49-F238E27FC236}">
                <a16:creationId xmlns:a16="http://schemas.microsoft.com/office/drawing/2014/main" id="{61F3262B-E782-4905-B1B0-ADB41E7F3494}"/>
              </a:ext>
            </a:extLst>
          </p:cNvPr>
          <p:cNvCxnSpPr/>
          <p:nvPr userDrawn="1"/>
        </p:nvCxnSpPr>
        <p:spPr>
          <a:xfrm flipV="1">
            <a:off x="2591627" y="4297680"/>
            <a:ext cx="9447146" cy="79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36802088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idx="1"/>
          </p:nvPr>
        </p:nvSpPr>
        <p:spPr>
          <a:xfrm>
            <a:off x="2651760" y="2011680"/>
            <a:ext cx="11521440" cy="557784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buNone/>
              <a:defRPr sz="1400">
                <a:latin typeface="+mn-lt"/>
              </a:defRPr>
            </a:lvl2pPr>
            <a:lvl3pPr marL="1075883" indent="0">
              <a:buNone/>
              <a:defRPr sz="1400">
                <a:latin typeface="+mn-lt"/>
              </a:defRPr>
            </a:lvl3pPr>
            <a:lvl4pPr marL="1613824" indent="0">
              <a:buNone/>
              <a:defRPr sz="1400">
                <a:latin typeface="+mn-lt"/>
              </a:defRPr>
            </a:lvl4pPr>
            <a:lvl5pPr marL="2151766" indent="0">
              <a:buNone/>
              <a:defRPr sz="1400">
                <a:latin typeface="+mn-lt"/>
              </a:defRPr>
            </a:lvl5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C406F59A-4A5A-4738-AC03-C9914EA55E29}" type="datetime1">
              <a:rPr lang="en-US" smtClean="0"/>
              <a:t>3/25/2020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11" name="Text Placeholder 10">
            <a:extLst>
              <a:ext uri="{FF2B5EF4-FFF2-40B4-BE49-F238E27FC236}">
                <a16:creationId xmlns:a16="http://schemas.microsoft.com/office/drawing/2014/main" id="{E1026E56-FB1E-43F7-9EDA-3E69635CD04E}"/>
              </a:ext>
            </a:extLst>
          </p:cNvPr>
          <p:cNvSpPr>
            <a:spLocks noGrp="1"/>
          </p:cNvSpPr>
          <p:nvPr>
            <p:ph type="body" sz="quarter" idx="13"/>
          </p:nvPr>
        </p:nvSpPr>
        <p:spPr>
          <a:xfrm>
            <a:off x="2651759" y="1463040"/>
            <a:ext cx="11658599" cy="457200"/>
          </a:xfrm>
        </p:spPr>
        <p:txBody>
          <a:bodyPr tIns="91440" bIns="91440">
            <a:noAutofit/>
          </a:bodyPr>
          <a:lstStyle>
            <a:lvl1pPr marL="0" indent="0">
              <a:buNone/>
              <a:defRPr sz="2400">
                <a:latin typeface="+mj-lt"/>
              </a:defRPr>
            </a:lvl1pPr>
            <a:lvl2pPr marL="537941" indent="0">
              <a:buNone/>
              <a:defRPr sz="2400">
                <a:latin typeface="+mj-lt"/>
              </a:defRPr>
            </a:lvl2pPr>
            <a:lvl3pPr marL="1075883" indent="0">
              <a:buNone/>
              <a:defRPr sz="2400">
                <a:latin typeface="+mj-lt"/>
              </a:defRPr>
            </a:lvl3pPr>
            <a:lvl4pPr marL="1613824" indent="0">
              <a:buNone/>
              <a:defRPr sz="2400">
                <a:latin typeface="+mj-lt"/>
              </a:defRPr>
            </a:lvl4pPr>
            <a:lvl5pPr marL="2151766" indent="0">
              <a:buNone/>
              <a:defRPr sz="2400">
                <a:latin typeface="+mj-lt"/>
              </a:defRPr>
            </a:lvl5pPr>
          </a:lstStyle>
          <a:p>
            <a:pPr lvl="0"/>
            <a:r>
              <a:rPr lang="en-US" dirty="0"/>
              <a:t>Edit Master text styles</a:t>
            </a:r>
          </a:p>
        </p:txBody>
      </p:sp>
      <p:sp>
        <p:nvSpPr>
          <p:cNvPr id="15" name="Picture Placeholder 14">
            <a:extLst>
              <a:ext uri="{FF2B5EF4-FFF2-40B4-BE49-F238E27FC236}">
                <a16:creationId xmlns:a16="http://schemas.microsoft.com/office/drawing/2014/main" id="{A4AA2593-D531-4835-B3BF-CF108C3D1C1E}"/>
              </a:ext>
            </a:extLst>
          </p:cNvPr>
          <p:cNvSpPr>
            <a:spLocks noGrp="1"/>
          </p:cNvSpPr>
          <p:nvPr>
            <p:ph type="pic" sz="quarter" idx="16"/>
          </p:nvPr>
        </p:nvSpPr>
        <p:spPr>
          <a:xfrm>
            <a:off x="457200" y="1463040"/>
            <a:ext cx="1828800" cy="1828800"/>
          </a:xfrm>
        </p:spPr>
        <p:txBody>
          <a:bodyPr tIns="91440" bIns="91440"/>
          <a:lstStyle>
            <a:lvl1pPr>
              <a:defRPr>
                <a:latin typeface="Segoe UI" panose="020B0502040204020203" pitchFamily="34" charset="0"/>
              </a:defRPr>
            </a:lvl1pPr>
          </a:lstStyle>
          <a:p>
            <a:endParaRPr lang="en-US" dirty="0"/>
          </a:p>
        </p:txBody>
      </p:sp>
      <p:pic>
        <p:nvPicPr>
          <p:cNvPr id="22" name="Picture 21">
            <a:extLst>
              <a:ext uri="{FF2B5EF4-FFF2-40B4-BE49-F238E27FC236}">
                <a16:creationId xmlns:a16="http://schemas.microsoft.com/office/drawing/2014/main" id="{305D7476-B275-42B6-8D7C-A4A0C2F78E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35456250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77C5F32E-87BC-41F1-B9F5-46E5C7195E2E}" type="datetime1">
              <a:rPr lang="en-US" smtClean="0"/>
              <a:t>3/25/2020</a:t>
            </a:fld>
            <a:endParaRPr lang="en-US" dirty="0"/>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p:cNvPicPr>
            <a:picLocks noChangeAspect="1"/>
          </p:cNvPicPr>
          <p:nvPr/>
        </p:nvPicPr>
        <p:blipFill>
          <a:blip r:embed="rId2"/>
          <a:stretch>
            <a:fillRect/>
          </a:stretch>
        </p:blipFill>
        <p:spPr>
          <a:xfrm>
            <a:off x="3" y="4"/>
            <a:ext cx="11977005" cy="981777"/>
          </a:xfrm>
          <a:prstGeom prst="rect">
            <a:avLst/>
          </a:prstGeom>
        </p:spPr>
      </p:pic>
      <p:sp>
        <p:nvSpPr>
          <p:cNvPr id="12" name="Rectangle 11"/>
          <p:cNvSpPr/>
          <p:nvPr/>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196496" cy="640080"/>
          </a:xfrm>
        </p:spPr>
        <p:txBody>
          <a:bodyPr tIns="91440" bIns="91440">
            <a:noAutofit/>
          </a:bodyPr>
          <a:lstStyle>
            <a:lvl1pPr>
              <a:defRPr>
                <a:solidFill>
                  <a:schemeClr val="bg1"/>
                </a:solidFill>
                <a:latin typeface="+mj-lt"/>
              </a:defRPr>
            </a:lvl1pPr>
          </a:lstStyle>
          <a:p>
            <a:r>
              <a:rPr lang="en-US" dirty="0"/>
              <a:t>Click to edit Master title style</a:t>
            </a:r>
          </a:p>
        </p:txBody>
      </p:sp>
      <p:cxnSp>
        <p:nvCxnSpPr>
          <p:cNvPr id="9" name="Straight Connector 8"/>
          <p:cNvCxnSpPr/>
          <p:nvPr/>
        </p:nvCxnSpPr>
        <p:spPr>
          <a:xfrm>
            <a:off x="7315199" y="1463040"/>
            <a:ext cx="0" cy="59436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1097280" y="4294109"/>
            <a:ext cx="128016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3"/>
          </p:nvPr>
        </p:nvSpPr>
        <p:spPr>
          <a:xfrm>
            <a:off x="457199" y="146304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2" name="Picture 21">
            <a:extLst>
              <a:ext uri="{FF2B5EF4-FFF2-40B4-BE49-F238E27FC236}">
                <a16:creationId xmlns:a16="http://schemas.microsoft.com/office/drawing/2014/main" id="{AC2313EE-4E04-435C-9E05-266AC0400A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
        <p:nvSpPr>
          <p:cNvPr id="23" name="Text Placeholder 7">
            <a:extLst>
              <a:ext uri="{FF2B5EF4-FFF2-40B4-BE49-F238E27FC236}">
                <a16:creationId xmlns:a16="http://schemas.microsoft.com/office/drawing/2014/main" id="{3AE54BA5-9B86-4728-A69D-A321E9398458}"/>
              </a:ext>
            </a:extLst>
          </p:cNvPr>
          <p:cNvSpPr>
            <a:spLocks noGrp="1"/>
          </p:cNvSpPr>
          <p:nvPr>
            <p:ph type="body" sz="quarter" idx="14"/>
          </p:nvPr>
        </p:nvSpPr>
        <p:spPr>
          <a:xfrm>
            <a:off x="7772400" y="146304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7">
            <a:extLst>
              <a:ext uri="{FF2B5EF4-FFF2-40B4-BE49-F238E27FC236}">
                <a16:creationId xmlns:a16="http://schemas.microsoft.com/office/drawing/2014/main" id="{920F2E92-1F2E-4441-B0DE-CFEB5FE92A2F}"/>
              </a:ext>
            </a:extLst>
          </p:cNvPr>
          <p:cNvSpPr>
            <a:spLocks noGrp="1"/>
          </p:cNvSpPr>
          <p:nvPr>
            <p:ph type="body" sz="quarter" idx="15"/>
          </p:nvPr>
        </p:nvSpPr>
        <p:spPr>
          <a:xfrm>
            <a:off x="469899" y="457200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7">
            <a:extLst>
              <a:ext uri="{FF2B5EF4-FFF2-40B4-BE49-F238E27FC236}">
                <a16:creationId xmlns:a16="http://schemas.microsoft.com/office/drawing/2014/main" id="{72231F7B-8ACB-4A68-883B-D5361B594F34}"/>
              </a:ext>
            </a:extLst>
          </p:cNvPr>
          <p:cNvSpPr>
            <a:spLocks noGrp="1"/>
          </p:cNvSpPr>
          <p:nvPr>
            <p:ph type="body" sz="quarter" idx="16"/>
          </p:nvPr>
        </p:nvSpPr>
        <p:spPr>
          <a:xfrm>
            <a:off x="7785100" y="4572000"/>
            <a:ext cx="6400800" cy="2419769"/>
          </a:xfrm>
        </p:spPr>
        <p:txBody>
          <a:bodyPr>
            <a:noAutofit/>
          </a:bodyPr>
          <a:lstStyle>
            <a:lvl1pPr marL="0" indent="0">
              <a:lnSpc>
                <a:spcPct val="120000"/>
              </a:lnSpc>
              <a:spcBef>
                <a:spcPts val="1200"/>
              </a:spcBef>
              <a:buNone/>
              <a:defRPr sz="1400" u="none">
                <a:latin typeface="Segoe UI" panose="020B0502040204020203" pitchFamily="34" charset="0"/>
              </a:defRPr>
            </a:lvl1pPr>
            <a:lvl2pPr marL="537942" indent="0">
              <a:lnSpc>
                <a:spcPct val="120000"/>
              </a:lnSpc>
              <a:spcBef>
                <a:spcPts val="1200"/>
              </a:spcBef>
              <a:buNone/>
              <a:defRPr sz="1400" u="none">
                <a:latin typeface="Segoe UI" panose="020B0502040204020203" pitchFamily="34" charset="0"/>
              </a:defRPr>
            </a:lvl2pPr>
            <a:lvl3pPr marL="1075883" indent="0">
              <a:lnSpc>
                <a:spcPct val="120000"/>
              </a:lnSpc>
              <a:spcBef>
                <a:spcPts val="1200"/>
              </a:spcBef>
              <a:buNone/>
              <a:defRPr sz="1400" u="none">
                <a:latin typeface="Segoe UI" panose="020B0502040204020203" pitchFamily="34" charset="0"/>
              </a:defRPr>
            </a:lvl3pPr>
            <a:lvl4pPr marL="1613825" indent="0">
              <a:lnSpc>
                <a:spcPct val="120000"/>
              </a:lnSpc>
              <a:spcBef>
                <a:spcPts val="1200"/>
              </a:spcBef>
              <a:buNone/>
              <a:defRPr sz="1400" u="none">
                <a:latin typeface="Segoe UI" panose="020B0502040204020203" pitchFamily="34" charset="0"/>
              </a:defRPr>
            </a:lvl4pPr>
            <a:lvl5pPr marL="2151766" indent="0">
              <a:lnSpc>
                <a:spcPct val="120000"/>
              </a:lnSpc>
              <a:spcBef>
                <a:spcPts val="1200"/>
              </a:spcBef>
              <a:buNone/>
              <a:defRPr sz="1400" u="none">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12549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933DAD-64FD-4C29-9D9B-272B0C756FD1}"/>
              </a:ext>
            </a:extLst>
          </p:cNvPr>
          <p:cNvSpPr/>
          <p:nvPr userDrawn="1"/>
        </p:nvSpPr>
        <p:spPr>
          <a:xfrm>
            <a:off x="2" y="0"/>
            <a:ext cx="14630400" cy="118872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lIns="91440" tIns="91440" rIns="91440" bIns="91440"/>
          <a:lstStyle>
            <a:lvl1pPr>
              <a:defRPr>
                <a:solidFill>
                  <a:schemeClr val="bg1"/>
                </a:solidFill>
                <a:latin typeface="+mj-lt"/>
              </a:defRPr>
            </a:lvl1pPr>
          </a:lstStyle>
          <a:p>
            <a:r>
              <a:rPr lang="en-US" dirty="0"/>
              <a:t>Click to edit Master title style</a:t>
            </a:r>
          </a:p>
        </p:txBody>
      </p:sp>
      <p:sp>
        <p:nvSpPr>
          <p:cNvPr id="3" name="Content Placeholder 2"/>
          <p:cNvSpPr>
            <a:spLocks noGrp="1"/>
          </p:cNvSpPr>
          <p:nvPr>
            <p:ph sz="half" idx="1"/>
          </p:nvPr>
        </p:nvSpPr>
        <p:spPr>
          <a:xfrm>
            <a:off x="457200" y="1463039"/>
            <a:ext cx="6400800" cy="59436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772400" y="1463039"/>
            <a:ext cx="6400800" cy="5943600"/>
          </a:xfrm>
        </p:spPr>
        <p:txBody>
          <a:bodyPr tIns="91440" bIns="91440">
            <a:noAutofit/>
          </a:bodyPr>
          <a:lstStyle>
            <a:lvl1pPr marL="0" indent="0">
              <a:lnSpc>
                <a:spcPct val="120000"/>
              </a:lnSpc>
              <a:spcBef>
                <a:spcPts val="1200"/>
              </a:spcBef>
              <a:buNone/>
              <a:defRPr sz="1400">
                <a:latin typeface="Segoe UI" panose="020B0502040204020203" pitchFamily="34" charset="0"/>
              </a:defRPr>
            </a:lvl1pPr>
            <a:lvl2pPr marL="537941" indent="0">
              <a:lnSpc>
                <a:spcPct val="120000"/>
              </a:lnSpc>
              <a:spcBef>
                <a:spcPts val="1200"/>
              </a:spcBef>
              <a:buNone/>
              <a:defRPr sz="1400">
                <a:latin typeface="Segoe UI" panose="020B0502040204020203" pitchFamily="34" charset="0"/>
              </a:defRPr>
            </a:lvl2pPr>
            <a:lvl3pPr marL="1075883" indent="0">
              <a:lnSpc>
                <a:spcPct val="120000"/>
              </a:lnSpc>
              <a:spcBef>
                <a:spcPts val="1200"/>
              </a:spcBef>
              <a:buNone/>
              <a:defRPr sz="1400">
                <a:latin typeface="Segoe UI" panose="020B0502040204020203" pitchFamily="34" charset="0"/>
              </a:defRPr>
            </a:lvl3pPr>
            <a:lvl4pPr marL="1613824" indent="0">
              <a:lnSpc>
                <a:spcPct val="120000"/>
              </a:lnSpc>
              <a:spcBef>
                <a:spcPts val="1200"/>
              </a:spcBef>
              <a:buNone/>
              <a:defRPr sz="1400">
                <a:latin typeface="Segoe UI" panose="020B0502040204020203" pitchFamily="34" charset="0"/>
              </a:defRPr>
            </a:lvl4pPr>
            <a:lvl5pPr marL="2151766" indent="0">
              <a:lnSpc>
                <a:spcPct val="120000"/>
              </a:lnSpc>
              <a:spcBef>
                <a:spcPts val="1200"/>
              </a:spcBef>
              <a:buNone/>
              <a:defRPr sz="1400">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D89D8D96-9103-4B38-8327-0EA0FFD24152}" type="datetime1">
              <a:rPr lang="en-US" smtClean="0"/>
              <a:t>3/25/2020</a:t>
            </a:fld>
            <a:endParaRPr lang="en-US" dirty="0"/>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9" name="Picture 8">
            <a:extLst>
              <a:ext uri="{FF2B5EF4-FFF2-40B4-BE49-F238E27FC236}">
                <a16:creationId xmlns:a16="http://schemas.microsoft.com/office/drawing/2014/main" id="{18F32470-D5C9-4EB9-BF19-627B706D995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26676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1256AD-643F-4750-86FB-FD02C1741CFB}"/>
              </a:ext>
            </a:extLst>
          </p:cNvPr>
          <p:cNvSpPr/>
          <p:nvPr userDrawn="1"/>
        </p:nvSpPr>
        <p:spPr>
          <a:xfrm>
            <a:off x="0" y="0"/>
            <a:ext cx="14630400" cy="1188720"/>
          </a:xfrm>
          <a:prstGeom prst="rect">
            <a:avLst/>
          </a:prstGeom>
          <a:solidFill>
            <a:srgbClr val="004E59"/>
          </a:solidFill>
          <a:ln>
            <a:solidFill>
              <a:srgbClr val="004E59"/>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p:spPr>
        <p:txBody>
          <a:bodyPr tIns="91440" bIns="91440"/>
          <a:lstStyle>
            <a:lvl1pPr>
              <a:defRPr>
                <a:solidFill>
                  <a:schemeClr val="bg1"/>
                </a:solidFill>
                <a:latin typeface="+mj-lt"/>
              </a:defRPr>
            </a:lvl1pPr>
          </a:lstStyle>
          <a:p>
            <a:r>
              <a:rPr lang="en-US"/>
              <a:t>Click to edit Master title style</a:t>
            </a:r>
          </a:p>
        </p:txBody>
      </p:sp>
      <p:sp>
        <p:nvSpPr>
          <p:cNvPr id="3" name="Text Placeholder 2"/>
          <p:cNvSpPr>
            <a:spLocks noGrp="1"/>
          </p:cNvSpPr>
          <p:nvPr>
            <p:ph type="body" idx="1"/>
          </p:nvPr>
        </p:nvSpPr>
        <p:spPr>
          <a:xfrm>
            <a:off x="457199" y="2017242"/>
            <a:ext cx="6400800" cy="988076"/>
          </a:xfrm>
        </p:spPr>
        <p:txBody>
          <a:bodyPr anchor="b"/>
          <a:lstStyle>
            <a:lvl1pPr marL="0" indent="0">
              <a:buNone/>
              <a:defRPr sz="2824" b="1">
                <a:latin typeface="+mj-lt"/>
              </a:defRPr>
            </a:lvl1pPr>
            <a:lvl2pPr marL="537942" indent="0">
              <a:buNone/>
              <a:defRPr sz="2353" b="1"/>
            </a:lvl2pPr>
            <a:lvl3pPr marL="1075883" indent="0">
              <a:buNone/>
              <a:defRPr sz="2118" b="1"/>
            </a:lvl3pPr>
            <a:lvl4pPr marL="1613825" indent="0">
              <a:buNone/>
              <a:defRPr sz="1883" b="1"/>
            </a:lvl4pPr>
            <a:lvl5pPr marL="2151766" indent="0">
              <a:buNone/>
              <a:defRPr sz="1883" b="1"/>
            </a:lvl5pPr>
            <a:lvl6pPr marL="2689708" indent="0">
              <a:buNone/>
              <a:defRPr sz="1883" b="1"/>
            </a:lvl6pPr>
            <a:lvl7pPr marL="3227649" indent="0">
              <a:buNone/>
              <a:defRPr sz="1883" b="1"/>
            </a:lvl7pPr>
            <a:lvl8pPr marL="3765591" indent="0">
              <a:buNone/>
              <a:defRPr sz="1883" b="1"/>
            </a:lvl8pPr>
            <a:lvl9pPr marL="4303532" indent="0">
              <a:buNone/>
              <a:defRPr sz="1883" b="1"/>
            </a:lvl9pPr>
          </a:lstStyle>
          <a:p>
            <a:pPr lvl="0"/>
            <a:r>
              <a:rPr lang="en-US"/>
              <a:t>Edit Master text styles</a:t>
            </a:r>
          </a:p>
        </p:txBody>
      </p:sp>
      <p:sp>
        <p:nvSpPr>
          <p:cNvPr id="4" name="Content Placeholder 3"/>
          <p:cNvSpPr>
            <a:spLocks noGrp="1"/>
          </p:cNvSpPr>
          <p:nvPr>
            <p:ph sz="half" idx="2"/>
          </p:nvPr>
        </p:nvSpPr>
        <p:spPr>
          <a:xfrm>
            <a:off x="457199" y="3005317"/>
            <a:ext cx="6400800" cy="4422990"/>
          </a:xfrm>
        </p:spPr>
        <p:txBody>
          <a:bodyPr>
            <a:noAutofit/>
          </a:bodyPr>
          <a:lstStyle>
            <a:lvl1pPr marL="0" indent="0">
              <a:buNone/>
              <a:defRPr>
                <a:latin typeface="Segoe UI" panose="020B0502040204020203" pitchFamily="34" charset="0"/>
              </a:defRPr>
            </a:lvl1pPr>
            <a:lvl2pPr marL="537941" indent="0">
              <a:buNone/>
              <a:defRPr>
                <a:latin typeface="Segoe UI" panose="020B0502040204020203" pitchFamily="34" charset="0"/>
              </a:defRPr>
            </a:lvl2pPr>
            <a:lvl3pPr marL="1075883" indent="0">
              <a:buNone/>
              <a:defRPr>
                <a:latin typeface="Segoe UI" panose="020B0502040204020203" pitchFamily="34" charset="0"/>
              </a:defRPr>
            </a:lvl3pPr>
            <a:lvl4pPr marL="1613824" indent="0">
              <a:buNone/>
              <a:defRPr>
                <a:latin typeface="Segoe UI" panose="020B0502040204020203" pitchFamily="34" charset="0"/>
              </a:defRPr>
            </a:lvl4pPr>
            <a:lvl5pPr marL="2151766" indent="0">
              <a:buNone/>
              <a:defRPr>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7772400" y="2017242"/>
            <a:ext cx="6400800" cy="988076"/>
          </a:xfrm>
        </p:spPr>
        <p:txBody>
          <a:bodyPr anchor="b"/>
          <a:lstStyle>
            <a:lvl1pPr marL="0" indent="0">
              <a:buNone/>
              <a:defRPr sz="2824" b="1">
                <a:latin typeface="+mj-lt"/>
              </a:defRPr>
            </a:lvl1pPr>
            <a:lvl2pPr marL="537942" indent="0">
              <a:buNone/>
              <a:defRPr sz="2353" b="1"/>
            </a:lvl2pPr>
            <a:lvl3pPr marL="1075883" indent="0">
              <a:buNone/>
              <a:defRPr sz="2118" b="1"/>
            </a:lvl3pPr>
            <a:lvl4pPr marL="1613825" indent="0">
              <a:buNone/>
              <a:defRPr sz="1883" b="1"/>
            </a:lvl4pPr>
            <a:lvl5pPr marL="2151766" indent="0">
              <a:buNone/>
              <a:defRPr sz="1883" b="1"/>
            </a:lvl5pPr>
            <a:lvl6pPr marL="2689708" indent="0">
              <a:buNone/>
              <a:defRPr sz="1883" b="1"/>
            </a:lvl6pPr>
            <a:lvl7pPr marL="3227649" indent="0">
              <a:buNone/>
              <a:defRPr sz="1883" b="1"/>
            </a:lvl7pPr>
            <a:lvl8pPr marL="3765591" indent="0">
              <a:buNone/>
              <a:defRPr sz="1883" b="1"/>
            </a:lvl8pPr>
            <a:lvl9pPr marL="4303532" indent="0">
              <a:buNone/>
              <a:defRPr sz="1883" b="1"/>
            </a:lvl9pPr>
          </a:lstStyle>
          <a:p>
            <a:pPr lvl="0"/>
            <a:r>
              <a:rPr lang="en-US"/>
              <a:t>Edit Master text styles</a:t>
            </a:r>
          </a:p>
        </p:txBody>
      </p:sp>
      <p:sp>
        <p:nvSpPr>
          <p:cNvPr id="6" name="Content Placeholder 5"/>
          <p:cNvSpPr>
            <a:spLocks noGrp="1"/>
          </p:cNvSpPr>
          <p:nvPr>
            <p:ph sz="quarter" idx="4"/>
          </p:nvPr>
        </p:nvSpPr>
        <p:spPr>
          <a:xfrm>
            <a:off x="7772400" y="3005317"/>
            <a:ext cx="6400800" cy="4422990"/>
          </a:xfrm>
        </p:spPr>
        <p:txBody>
          <a:bodyPr>
            <a:noAutofit/>
          </a:bodyPr>
          <a:lstStyle>
            <a:lvl1pPr marL="0" indent="0">
              <a:buNone/>
              <a:defRPr>
                <a:latin typeface="Segoe UI" panose="020B0502040204020203" pitchFamily="34" charset="0"/>
              </a:defRPr>
            </a:lvl1pPr>
            <a:lvl2pPr marL="537941" indent="0">
              <a:buNone/>
              <a:defRPr>
                <a:latin typeface="Segoe UI" panose="020B0502040204020203" pitchFamily="34" charset="0"/>
              </a:defRPr>
            </a:lvl2pPr>
            <a:lvl3pPr marL="1075883" indent="0">
              <a:buNone/>
              <a:defRPr>
                <a:latin typeface="Segoe UI" panose="020B0502040204020203" pitchFamily="34" charset="0"/>
              </a:defRPr>
            </a:lvl3pPr>
            <a:lvl4pPr marL="1613824" indent="0">
              <a:buNone/>
              <a:defRPr>
                <a:latin typeface="Segoe UI" panose="020B0502040204020203" pitchFamily="34" charset="0"/>
              </a:defRPr>
            </a:lvl4pPr>
            <a:lvl5pPr marL="2151766" indent="0">
              <a:buNone/>
              <a:defRPr>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lvl1pPr>
              <a:defRPr>
                <a:latin typeface="Segoe UI" panose="020B0502040204020203" pitchFamily="34" charset="0"/>
              </a:defRPr>
            </a:lvl1pPr>
          </a:lstStyle>
          <a:p>
            <a:fld id="{D093AED9-3F5E-41D4-9FAD-F29D941B4B0A}" type="datetime1">
              <a:rPr lang="en-US" smtClean="0"/>
              <a:t>3/25/2020</a:t>
            </a:fld>
            <a:endParaRPr lang="en-US" dirty="0"/>
          </a:p>
        </p:txBody>
      </p:sp>
      <p:sp>
        <p:nvSpPr>
          <p:cNvPr id="8" name="Footer Placeholder 7"/>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9" name="Slide Number Placeholder 8"/>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1" name="Picture 10">
            <a:extLst>
              <a:ext uri="{FF2B5EF4-FFF2-40B4-BE49-F238E27FC236}">
                <a16:creationId xmlns:a16="http://schemas.microsoft.com/office/drawing/2014/main" id="{C4C4B624-09C9-4734-9996-D8363B05C62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11987834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50B76160-1DEB-464C-9113-9118CF4A908A}" type="datetime1">
              <a:rPr lang="en-US" smtClean="0"/>
              <a:t>3/25/2020</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a:extLst>
              <a:ext uri="{FF2B5EF4-FFF2-40B4-BE49-F238E27FC236}">
                <a16:creationId xmlns:a16="http://schemas.microsoft.com/office/drawing/2014/main" id="{27699787-C03F-45A9-825C-0DE0DCF4B9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5476593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97128" y="3227587"/>
            <a:ext cx="3911778" cy="645517"/>
          </a:xfrm>
        </p:spPr>
        <p:txBody>
          <a:bodyPr wrap="none" anchor="t" anchorCtr="0">
            <a:noAutofit/>
          </a:bodyPr>
          <a:lstStyle>
            <a:lvl1pPr algn="r">
              <a:defRPr sz="4236">
                <a:solidFill>
                  <a:srgbClr val="E45A1E"/>
                </a:solidFill>
              </a:defRPr>
            </a:lvl1pPr>
          </a:lstStyle>
          <a:p>
            <a:r>
              <a:rPr lang="en-US"/>
              <a:t>Click to edit Master title style</a:t>
            </a:r>
            <a:endParaRPr lang="en-US" dirty="0"/>
          </a:p>
        </p:txBody>
      </p:sp>
      <p:sp>
        <p:nvSpPr>
          <p:cNvPr id="3" name="Subtitle 2"/>
          <p:cNvSpPr>
            <a:spLocks noGrp="1"/>
          </p:cNvSpPr>
          <p:nvPr>
            <p:ph type="subTitle" idx="1"/>
          </p:nvPr>
        </p:nvSpPr>
        <p:spPr>
          <a:xfrm>
            <a:off x="1697128" y="3980691"/>
            <a:ext cx="3911778" cy="1987357"/>
          </a:xfrm>
        </p:spPr>
        <p:txBody>
          <a:bodyPr>
            <a:normAutofit/>
          </a:bodyPr>
          <a:lstStyle>
            <a:lvl1pPr marL="0" indent="0" algn="r">
              <a:buNone/>
              <a:defRPr sz="2118">
                <a:solidFill>
                  <a:srgbClr val="E45A1E"/>
                </a:solidFill>
                <a:latin typeface="Segoe UI Semilight" panose="020B0402040204020203" pitchFamily="34" charset="0"/>
                <a:cs typeface="Segoe UI Semilight" panose="020B0402040204020203" pitchFamily="34" charset="0"/>
              </a:defRPr>
            </a:lvl1pPr>
            <a:lvl2pPr marL="537942" indent="0" algn="ctr">
              <a:buNone/>
              <a:defRPr sz="2353"/>
            </a:lvl2pPr>
            <a:lvl3pPr marL="1075883" indent="0" algn="ctr">
              <a:buNone/>
              <a:defRPr sz="2118"/>
            </a:lvl3pPr>
            <a:lvl4pPr marL="1613825" indent="0" algn="ctr">
              <a:buNone/>
              <a:defRPr sz="1883"/>
            </a:lvl4pPr>
            <a:lvl5pPr marL="2151766" indent="0" algn="ctr">
              <a:buNone/>
              <a:defRPr sz="1883"/>
            </a:lvl5pPr>
            <a:lvl6pPr marL="2689708" indent="0" algn="ctr">
              <a:buNone/>
              <a:defRPr sz="1883"/>
            </a:lvl6pPr>
            <a:lvl7pPr marL="3227649" indent="0" algn="ctr">
              <a:buNone/>
              <a:defRPr sz="1883"/>
            </a:lvl7pPr>
            <a:lvl8pPr marL="3765591" indent="0" algn="ctr">
              <a:buNone/>
              <a:defRPr sz="1883"/>
            </a:lvl8pPr>
            <a:lvl9pPr marL="4303532" indent="0" algn="ctr">
              <a:buNone/>
              <a:defRPr sz="188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1C78B21-3C28-439F-BCD3-284714CB9E0C}" type="datetime1">
              <a:rPr lang="en-US" smtClean="0"/>
              <a:t>3/25/2020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7" name="Rectangle 6"/>
          <p:cNvSpPr/>
          <p:nvPr/>
        </p:nvSpPr>
        <p:spPr>
          <a:xfrm>
            <a:off x="7315202" y="0"/>
            <a:ext cx="7315199" cy="8229599"/>
          </a:xfrm>
          <a:prstGeom prst="rect">
            <a:avLst/>
          </a:prstGeom>
          <a:solidFill>
            <a:srgbClr val="004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30" dirty="0">
              <a:latin typeface="Segoe UI" panose="020B0502040204020203" pitchFamily="34" charset="0"/>
            </a:endParaRPr>
          </a:p>
        </p:txBody>
      </p:sp>
      <p:pic>
        <p:nvPicPr>
          <p:cNvPr id="8" name="Picture 7" descr="affirmastudioslogo.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439949" y="3227587"/>
            <a:ext cx="2645733" cy="674892"/>
          </a:xfrm>
          <a:prstGeom prst="rect">
            <a:avLst/>
          </a:prstGeom>
        </p:spPr>
      </p:pic>
    </p:spTree>
    <p:extLst>
      <p:ext uri="{BB962C8B-B14F-4D97-AF65-F5344CB8AC3E}">
        <p14:creationId xmlns:p14="http://schemas.microsoft.com/office/powerpoint/2010/main" val="2034504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B62FE56-11BB-4F56-957C-E2741DC5B8BB}"/>
              </a:ext>
            </a:extLst>
          </p:cNvPr>
          <p:cNvPicPr>
            <a:picLocks/>
          </p:cNvPicPr>
          <p:nvPr userDrawn="1"/>
        </p:nvPicPr>
        <p:blipFill rotWithShape="1">
          <a:blip r:embed="rId2">
            <a:extLst>
              <a:ext uri="{28A0092B-C50C-407E-A947-70E740481C1C}">
                <a14:useLocalDpi xmlns:a14="http://schemas.microsoft.com/office/drawing/2010/main" val="0"/>
              </a:ext>
            </a:extLst>
          </a:blip>
          <a:srcRect r="25490"/>
          <a:stretch/>
        </p:blipFill>
        <p:spPr>
          <a:xfrm>
            <a:off x="1" y="0"/>
            <a:ext cx="14630400" cy="8229600"/>
          </a:xfrm>
          <a:prstGeom prst="rect">
            <a:avLst/>
          </a:prstGeom>
        </p:spPr>
      </p:pic>
      <p:sp>
        <p:nvSpPr>
          <p:cNvPr id="10" name="Rectangle 9">
            <a:extLst>
              <a:ext uri="{FF2B5EF4-FFF2-40B4-BE49-F238E27FC236}">
                <a16:creationId xmlns:a16="http://schemas.microsoft.com/office/drawing/2014/main" id="{FC680771-E145-494A-AF5F-BDE0DE155687}"/>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2" name="Title 1"/>
          <p:cNvSpPr>
            <a:spLocks noGrp="1"/>
          </p:cNvSpPr>
          <p:nvPr>
            <p:ph type="ctrTitle"/>
          </p:nvPr>
        </p:nvSpPr>
        <p:spPr>
          <a:xfrm>
            <a:off x="457200" y="3526064"/>
            <a:ext cx="13716000" cy="645517"/>
          </a:xfrm>
        </p:spPr>
        <p:txBody>
          <a:bodyPr wrap="none" anchor="t" anchorCtr="0">
            <a:noAutofit/>
          </a:bodyPr>
          <a:lstStyle>
            <a:lvl1pPr algn="l">
              <a:defRPr sz="3294">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619929" y="4473420"/>
            <a:ext cx="9586335" cy="1987357"/>
          </a:xfrm>
        </p:spPr>
        <p:txBody>
          <a:bodyPr>
            <a:normAutofit/>
          </a:bodyPr>
          <a:lstStyle>
            <a:lvl1pPr marL="0" indent="0" algn="l">
              <a:buNone/>
              <a:defRPr sz="2824">
                <a:solidFill>
                  <a:schemeClr val="bg1"/>
                </a:solidFill>
                <a:latin typeface="Segoe UI Semilight" panose="020B0402040204020203" pitchFamily="34" charset="0"/>
                <a:cs typeface="Segoe UI Semilight" panose="020B0402040204020203" pitchFamily="34" charset="0"/>
              </a:defRPr>
            </a:lvl1pPr>
            <a:lvl2pPr marL="537942" indent="0" algn="ctr">
              <a:buNone/>
              <a:defRPr sz="2353"/>
            </a:lvl2pPr>
            <a:lvl3pPr marL="1075883" indent="0" algn="ctr">
              <a:buNone/>
              <a:defRPr sz="2118"/>
            </a:lvl3pPr>
            <a:lvl4pPr marL="1613825" indent="0" algn="ctr">
              <a:buNone/>
              <a:defRPr sz="1883"/>
            </a:lvl4pPr>
            <a:lvl5pPr marL="2151766" indent="0" algn="ctr">
              <a:buNone/>
              <a:defRPr sz="1883"/>
            </a:lvl5pPr>
            <a:lvl6pPr marL="2689708" indent="0" algn="ctr">
              <a:buNone/>
              <a:defRPr sz="1883"/>
            </a:lvl6pPr>
            <a:lvl7pPr marL="3227649" indent="0" algn="ctr">
              <a:buNone/>
              <a:defRPr sz="1883"/>
            </a:lvl7pPr>
            <a:lvl8pPr marL="3765591" indent="0" algn="ctr">
              <a:buNone/>
              <a:defRPr sz="1883"/>
            </a:lvl8pPr>
            <a:lvl9pPr marL="4303532" indent="0" algn="ctr">
              <a:buNone/>
              <a:defRPr sz="188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4BA5D076-475A-402B-BFB3-BCB1DB0975A0}" type="datetime1">
              <a:rPr lang="en-US" smtClean="0"/>
              <a:t>3/25/2020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1" name="Picture 10">
            <a:extLst>
              <a:ext uri="{FF2B5EF4-FFF2-40B4-BE49-F238E27FC236}">
                <a16:creationId xmlns:a16="http://schemas.microsoft.com/office/drawing/2014/main" id="{861B8082-4CA1-4814-AD91-104B286330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5394915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004E59"/>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F7541201-DC49-46F2-AC4F-0D60C1F63406}" type="datetime1">
              <a:rPr lang="en-US" smtClean="0"/>
              <a:t>3/25/2020</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6" name="Picture 5">
            <a:extLst>
              <a:ext uri="{FF2B5EF4-FFF2-40B4-BE49-F238E27FC236}">
                <a16:creationId xmlns:a16="http://schemas.microsoft.com/office/drawing/2014/main" id="{171D8278-5719-41B5-BA0B-62F901BD5A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795155157"/>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E45A1E"/>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6198244D-535E-48C4-8BC9-904AE7DD5AF1}" type="datetime1">
              <a:rPr lang="en-US" smtClean="0"/>
              <a:t>3/25/2020</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a:extLst>
              <a:ext uri="{FF2B5EF4-FFF2-40B4-BE49-F238E27FC236}">
                <a16:creationId xmlns:a16="http://schemas.microsoft.com/office/drawing/2014/main" id="{2DDC3FBF-8EF6-411E-AA4F-268641FD25D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4235738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333333"/>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Segoe UI" panose="020B0502040204020203" pitchFamily="34" charset="0"/>
              </a:defRPr>
            </a:lvl1pPr>
          </a:lstStyle>
          <a:p>
            <a:fld id="{F858EA56-0E20-4ACC-A046-BE609E544847}" type="datetime1">
              <a:rPr lang="en-US" smtClean="0"/>
              <a:t>3/25/2020</a:t>
            </a:fld>
            <a:endParaRPr lang="en-US" dirty="0"/>
          </a:p>
        </p:txBody>
      </p:sp>
      <p:sp>
        <p:nvSpPr>
          <p:cNvPr id="3" name="Footer Placeholder 2"/>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6" name="Picture 5">
            <a:extLst>
              <a:ext uri="{FF2B5EF4-FFF2-40B4-BE49-F238E27FC236}">
                <a16:creationId xmlns:a16="http://schemas.microsoft.com/office/drawing/2014/main" id="{5982C415-13F0-4D24-97F3-4AB707C098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7907465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564" y="549138"/>
            <a:ext cx="4719081" cy="1920115"/>
          </a:xfrm>
        </p:spPr>
        <p:txBody>
          <a:bodyPr anchor="b"/>
          <a:lstStyle>
            <a:lvl1pPr>
              <a:defRPr sz="3765"/>
            </a:lvl1pPr>
          </a:lstStyle>
          <a:p>
            <a:r>
              <a:rPr lang="en-US"/>
              <a:t>Click to edit Master title style</a:t>
            </a:r>
          </a:p>
        </p:txBody>
      </p:sp>
      <p:sp>
        <p:nvSpPr>
          <p:cNvPr id="3" name="Picture Placeholder 2"/>
          <p:cNvSpPr>
            <a:spLocks noGrp="1"/>
          </p:cNvSpPr>
          <p:nvPr>
            <p:ph type="pic" idx="1"/>
          </p:nvPr>
        </p:nvSpPr>
        <p:spPr>
          <a:xfrm>
            <a:off x="6220724" y="1184200"/>
            <a:ext cx="7406095" cy="5848134"/>
          </a:xfrm>
        </p:spPr>
        <p:txBody>
          <a:bodyPr/>
          <a:lstStyle>
            <a:lvl1pPr marL="0" indent="0">
              <a:buNone/>
              <a:defRPr sz="3765">
                <a:latin typeface="Segoe UI" panose="020B0502040204020203" pitchFamily="34" charset="0"/>
              </a:defRPr>
            </a:lvl1pPr>
            <a:lvl2pPr marL="537942" indent="0">
              <a:buNone/>
              <a:defRPr sz="3294"/>
            </a:lvl2pPr>
            <a:lvl3pPr marL="1075883" indent="0">
              <a:buNone/>
              <a:defRPr sz="2824"/>
            </a:lvl3pPr>
            <a:lvl4pPr marL="1613825" indent="0">
              <a:buNone/>
              <a:defRPr sz="2353"/>
            </a:lvl4pPr>
            <a:lvl5pPr marL="2151766" indent="0">
              <a:buNone/>
              <a:defRPr sz="2353"/>
            </a:lvl5pPr>
            <a:lvl6pPr marL="2689708" indent="0">
              <a:buNone/>
              <a:defRPr sz="2353"/>
            </a:lvl6pPr>
            <a:lvl7pPr marL="3227649" indent="0">
              <a:buNone/>
              <a:defRPr sz="2353"/>
            </a:lvl7pPr>
            <a:lvl8pPr marL="3765591" indent="0">
              <a:buNone/>
              <a:defRPr sz="2353"/>
            </a:lvl8pPr>
            <a:lvl9pPr marL="4303532" indent="0">
              <a:buNone/>
              <a:defRPr sz="2353"/>
            </a:lvl9pPr>
          </a:lstStyle>
          <a:p>
            <a:r>
              <a:rPr lang="en-US" dirty="0"/>
              <a:t>Click icon to add picture</a:t>
            </a:r>
          </a:p>
        </p:txBody>
      </p:sp>
      <p:sp>
        <p:nvSpPr>
          <p:cNvPr id="4" name="Text Placeholder 3"/>
          <p:cNvSpPr>
            <a:spLocks noGrp="1"/>
          </p:cNvSpPr>
          <p:nvPr>
            <p:ph type="body" sz="half" idx="2"/>
          </p:nvPr>
        </p:nvSpPr>
        <p:spPr>
          <a:xfrm>
            <a:off x="1008564" y="2469254"/>
            <a:ext cx="4719081" cy="4574283"/>
          </a:xfrm>
        </p:spPr>
        <p:txBody>
          <a:bodyPr/>
          <a:lstStyle>
            <a:lvl1pPr marL="0" indent="0">
              <a:buNone/>
              <a:defRPr sz="1883">
                <a:latin typeface="Segoe UI" panose="020B0502040204020203" pitchFamily="34" charset="0"/>
              </a:defRPr>
            </a:lvl1pPr>
            <a:lvl2pPr marL="537942" indent="0">
              <a:buNone/>
              <a:defRPr sz="1647"/>
            </a:lvl2pPr>
            <a:lvl3pPr marL="1075883" indent="0">
              <a:buNone/>
              <a:defRPr sz="1412"/>
            </a:lvl3pPr>
            <a:lvl4pPr marL="1613825" indent="0">
              <a:buNone/>
              <a:defRPr sz="1177"/>
            </a:lvl4pPr>
            <a:lvl5pPr marL="2151766" indent="0">
              <a:buNone/>
              <a:defRPr sz="1177"/>
            </a:lvl5pPr>
            <a:lvl6pPr marL="2689708" indent="0">
              <a:buNone/>
              <a:defRPr sz="1177"/>
            </a:lvl6pPr>
            <a:lvl7pPr marL="3227649" indent="0">
              <a:buNone/>
              <a:defRPr sz="1177"/>
            </a:lvl7pPr>
            <a:lvl8pPr marL="3765591" indent="0">
              <a:buNone/>
              <a:defRPr sz="1177"/>
            </a:lvl8pPr>
            <a:lvl9pPr marL="4303532" indent="0">
              <a:buNone/>
              <a:defRPr sz="1177"/>
            </a:lvl9pPr>
          </a:lstStyle>
          <a:p>
            <a:pPr lvl="0"/>
            <a:r>
              <a:rPr lang="en-US" dirty="0"/>
              <a:t>Edit Master text styles</a:t>
            </a:r>
          </a:p>
        </p:txBody>
      </p:sp>
      <p:sp>
        <p:nvSpPr>
          <p:cNvPr id="5" name="Date Placeholder 4"/>
          <p:cNvSpPr>
            <a:spLocks noGrp="1"/>
          </p:cNvSpPr>
          <p:nvPr>
            <p:ph type="dt" sz="half" idx="10"/>
          </p:nvPr>
        </p:nvSpPr>
        <p:spPr/>
        <p:txBody>
          <a:bodyPr/>
          <a:lstStyle>
            <a:lvl1pPr>
              <a:defRPr>
                <a:latin typeface="Segoe UI" panose="020B0502040204020203" pitchFamily="34" charset="0"/>
              </a:defRPr>
            </a:lvl1pPr>
          </a:lstStyle>
          <a:p>
            <a:fld id="{4F0CBE8F-8AA2-4859-BE6D-C213C1FEDA0E}" type="datetime1">
              <a:rPr lang="en-US" smtClean="0"/>
              <a:t>3/25/2020</a:t>
            </a:fld>
            <a:endParaRPr lang="en-US" dirty="0"/>
          </a:p>
        </p:txBody>
      </p:sp>
      <p:sp>
        <p:nvSpPr>
          <p:cNvPr id="6" name="Footer Placeholder 5"/>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Tree>
    <p:extLst>
      <p:ext uri="{BB962C8B-B14F-4D97-AF65-F5344CB8AC3E}">
        <p14:creationId xmlns:p14="http://schemas.microsoft.com/office/powerpoint/2010/main" val="21620290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asic">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1719395"/>
            <a:ext cx="13716000" cy="5220547"/>
          </a:xfrm>
        </p:spPr>
        <p:txBody>
          <a:bodyPr vert="horz" lIns="91440" tIns="91440" rIns="91440" bIns="91440" rtlCol="0">
            <a:noAutofit/>
          </a:bodyPr>
          <a:lstStyle>
            <a:lvl1pPr>
              <a:defRPr lang="en-US" dirty="0" smtClean="0">
                <a:latin typeface="Segoe UI" panose="020B0502040204020203" pitchFamily="34" charset="0"/>
              </a:defRPr>
            </a:lvl1pPr>
            <a:lvl2pPr>
              <a:defRPr lang="en-US" dirty="0" smtClean="0">
                <a:latin typeface="Segoe UI" panose="020B0502040204020203" pitchFamily="34" charset="0"/>
              </a:defRPr>
            </a:lvl2pPr>
            <a:lvl3pPr>
              <a:defRPr lang="en-US" dirty="0" smtClean="0">
                <a:latin typeface="Segoe UI" panose="020B0502040204020203" pitchFamily="34" charset="0"/>
              </a:defRPr>
            </a:lvl3pPr>
            <a:lvl4pPr>
              <a:defRPr lang="en-US" dirty="0" smtClean="0">
                <a:latin typeface="Segoe UI" panose="020B0502040204020203" pitchFamily="34" charset="0"/>
              </a:defRPr>
            </a:lvl4pPr>
            <a:lvl5pPr>
              <a:defRPr lang="en-US" dirty="0">
                <a:latin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3"/>
          <p:cNvSpPr>
            <a:spLocks noGrp="1"/>
          </p:cNvSpPr>
          <p:nvPr>
            <p:ph type="body" sz="quarter" idx="16"/>
          </p:nvPr>
        </p:nvSpPr>
        <p:spPr>
          <a:xfrm>
            <a:off x="457200" y="1225296"/>
            <a:ext cx="13785427" cy="274242"/>
          </a:xfrm>
        </p:spPr>
        <p:txBody>
          <a:bodyPr lIns="9144" tIns="0" rIns="0" bIns="0">
            <a:spAutoFit/>
          </a:bodyPr>
          <a:lstStyle>
            <a:lvl1pPr marL="0" indent="0">
              <a:buNone/>
              <a:defRPr sz="1980" spc="-17" baseline="0">
                <a:solidFill>
                  <a:schemeClr val="accent2"/>
                </a:solidFill>
                <a:latin typeface="Segoe UI" panose="020B0502040204020203" pitchFamily="34" charset="0"/>
              </a:defRPr>
            </a:lvl1pPr>
          </a:lstStyle>
          <a:p>
            <a:pPr lvl="0"/>
            <a:r>
              <a:rPr lang="en-US" dirty="0"/>
              <a:t>Click to edit Master text styles</a:t>
            </a:r>
          </a:p>
        </p:txBody>
      </p:sp>
      <p:sp>
        <p:nvSpPr>
          <p:cNvPr id="4" name="Title 3"/>
          <p:cNvSpPr>
            <a:spLocks noGrp="1"/>
          </p:cNvSpPr>
          <p:nvPr>
            <p:ph type="title"/>
          </p:nvPr>
        </p:nvSpPr>
        <p:spPr/>
        <p:txBody>
          <a:bodyPr/>
          <a:lstStyle/>
          <a:p>
            <a:r>
              <a:rPr lang="en-US"/>
              <a:t>Click to edit Master title style</a:t>
            </a:r>
            <a:endParaRPr lang="en-US" dirty="0"/>
          </a:p>
        </p:txBody>
      </p:sp>
      <p:sp>
        <p:nvSpPr>
          <p:cNvPr id="19" name="Footer Placeholder 3"/>
          <p:cNvSpPr>
            <a:spLocks noGrp="1"/>
          </p:cNvSpPr>
          <p:nvPr>
            <p:ph type="ftr" sz="quarter" idx="3"/>
          </p:nvPr>
        </p:nvSpPr>
        <p:spPr>
          <a:xfrm>
            <a:off x="400579" y="7525080"/>
            <a:ext cx="12887657" cy="514060"/>
          </a:xfrm>
          <a:prstGeom prst="rect">
            <a:avLst/>
          </a:prstGeom>
        </p:spPr>
        <p:txBody>
          <a:bodyPr vert="horz" lIns="91440" tIns="45720" rIns="91440" bIns="45720" rtlCol="0" anchor="ctr"/>
          <a:lstStyle>
            <a:lvl1pPr algn="l">
              <a:defRPr sz="825">
                <a:solidFill>
                  <a:schemeClr val="tx1">
                    <a:tint val="75000"/>
                  </a:schemeClr>
                </a:solidFill>
                <a:latin typeface="Segoe UI" panose="020B0502040204020203" pitchFamily="34" charset="0"/>
              </a:defRPr>
            </a:lvl1pPr>
          </a:lstStyle>
          <a:p>
            <a:endParaRPr lang="en-US" dirty="0"/>
          </a:p>
        </p:txBody>
      </p:sp>
    </p:spTree>
    <p:extLst>
      <p:ext uri="{BB962C8B-B14F-4D97-AF65-F5344CB8AC3E}">
        <p14:creationId xmlns:p14="http://schemas.microsoft.com/office/powerpoint/2010/main" val="403218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C98557-C9EF-46C0-ACD8-4FD23549268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4630400" cy="8229600"/>
          </a:xfrm>
          <a:prstGeom prst="rect">
            <a:avLst/>
          </a:prstGeom>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bg1"/>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67A68257-B1D1-45B7-A765-50CDBCA3FD86}" type="datetime1">
              <a:rPr lang="en-US" smtClean="0"/>
              <a:t>3/25/2020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98604" y="2797242"/>
            <a:ext cx="13446435"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DAC7F00A-F86F-4137-BF70-C36BF60794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2114925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7FDDA0-9A72-4EF9-A2D2-0E17F0F1CF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0000"/>
          <a:stretch/>
        </p:blipFill>
        <p:spPr>
          <a:xfrm>
            <a:off x="0" y="0"/>
            <a:ext cx="14630400" cy="8229600"/>
          </a:xfrm>
          <a:prstGeom prst="rect">
            <a:avLst/>
          </a:prstGeom>
        </p:spPr>
      </p:pic>
      <p:sp>
        <p:nvSpPr>
          <p:cNvPr id="9" name="Rectangle 8">
            <a:extLst>
              <a:ext uri="{FF2B5EF4-FFF2-40B4-BE49-F238E27FC236}">
                <a16:creationId xmlns:a16="http://schemas.microsoft.com/office/drawing/2014/main" id="{BE89F687-D33C-4157-BC5C-7A3EB7EF9B39}"/>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2" name="Title 1"/>
          <p:cNvSpPr>
            <a:spLocks noGrp="1"/>
          </p:cNvSpPr>
          <p:nvPr>
            <p:ph type="title"/>
          </p:nvPr>
        </p:nvSpPr>
        <p:spPr>
          <a:xfrm>
            <a:off x="320040" y="320040"/>
            <a:ext cx="12618253" cy="548640"/>
          </a:xfrm>
        </p:spPr>
        <p:txBody>
          <a:bodyPr/>
          <a:lstStyle>
            <a:lvl1pPr>
              <a:defRPr>
                <a:solidFill>
                  <a:schemeClr val="bg1"/>
                </a:solidFill>
                <a:latin typeface="Segoe UI" panose="020B0502040204020203" pitchFamily="34" charset="0"/>
              </a:defRPr>
            </a:lvl1pPr>
          </a:lstStyle>
          <a:p>
            <a:r>
              <a:rPr lang="en-US" dirty="0"/>
              <a:t>Click to edit Master title style</a:t>
            </a:r>
          </a:p>
        </p:txBody>
      </p:sp>
      <p:sp>
        <p:nvSpPr>
          <p:cNvPr id="3" name="Content Placeholder 2"/>
          <p:cNvSpPr>
            <a:spLocks noGrp="1"/>
          </p:cNvSpPr>
          <p:nvPr>
            <p:ph idx="1"/>
          </p:nvPr>
        </p:nvSpPr>
        <p:spPr>
          <a:xfrm>
            <a:off x="320040" y="1371600"/>
            <a:ext cx="12618253" cy="5220547"/>
          </a:xfrm>
        </p:spPr>
        <p:txBody>
          <a:bodyPr/>
          <a:lstStyle>
            <a:lvl1pPr>
              <a:defRPr>
                <a:solidFill>
                  <a:schemeClr val="bg1"/>
                </a:solidFill>
                <a:latin typeface="Segoe UI" panose="020B0502040204020203" pitchFamily="34" charset="0"/>
              </a:defRPr>
            </a:lvl1pPr>
            <a:lvl2pPr>
              <a:defRPr>
                <a:solidFill>
                  <a:schemeClr val="bg1"/>
                </a:solidFill>
                <a:latin typeface="Segoe UI" panose="020B0502040204020203" pitchFamily="34" charset="0"/>
              </a:defRPr>
            </a:lvl2pPr>
            <a:lvl3pPr>
              <a:defRPr>
                <a:solidFill>
                  <a:schemeClr val="bg1"/>
                </a:solidFill>
                <a:latin typeface="Segoe UI" panose="020B0502040204020203" pitchFamily="34" charset="0"/>
              </a:defRPr>
            </a:lvl3pPr>
            <a:lvl4pPr>
              <a:defRPr>
                <a:solidFill>
                  <a:schemeClr val="bg1"/>
                </a:solidFill>
                <a:latin typeface="Segoe UI" panose="020B0502040204020203" pitchFamily="34" charset="0"/>
              </a:defRPr>
            </a:lvl4pPr>
            <a:lvl5pPr>
              <a:defRPr>
                <a:solidFill>
                  <a:schemeClr val="bg1"/>
                </a:solidFill>
                <a:latin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EFB58377-F27B-4099-8D07-8CC83E9FF8E3}" type="datetime1">
              <a:rPr lang="en-US" smtClean="0"/>
              <a:t>3/25/2020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10" name="Picture 9">
            <a:extLst>
              <a:ext uri="{FF2B5EF4-FFF2-40B4-BE49-F238E27FC236}">
                <a16:creationId xmlns:a16="http://schemas.microsoft.com/office/drawing/2014/main" id="{20937B85-B95A-4743-A758-7FD5A4CDD66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739499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pic>
        <p:nvPicPr>
          <p:cNvPr id="10" name="Picture 2" descr="https://s-media-cache-ak0.pinimg.com/originals/56/3f/a2/563fa26398dc80e6c5b03695b4b05951.jpg">
            <a:extLst>
              <a:ext uri="{FF2B5EF4-FFF2-40B4-BE49-F238E27FC236}">
                <a16:creationId xmlns:a16="http://schemas.microsoft.com/office/drawing/2014/main" id="{2E825CFE-0636-45FA-8A13-E6196B14C82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371600"/>
            <a:ext cx="14630400" cy="112849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FAE75BB-1AD1-46D5-8E07-38E7D1FB92CC}"/>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bg1"/>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86C74676-92AB-4545-938B-1B69D80DB240}" type="datetime1">
              <a:rPr lang="en-US" smtClean="0"/>
              <a:t>3/25/2020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98604" y="2797242"/>
            <a:ext cx="13446435"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endParaRPr lang="en-US" dirty="0"/>
          </a:p>
        </p:txBody>
      </p:sp>
      <p:pic>
        <p:nvPicPr>
          <p:cNvPr id="11" name="Picture 10">
            <a:extLst>
              <a:ext uri="{FF2B5EF4-FFF2-40B4-BE49-F238E27FC236}">
                <a16:creationId xmlns:a16="http://schemas.microsoft.com/office/drawing/2014/main" id="{F4AEF935-9427-4AC1-8E61-AE96D9F3487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513788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rgbClr val="0096A9"/>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98E95B-5C91-4D5C-A2D1-6735F6079072}"/>
              </a:ext>
            </a:extLst>
          </p:cNvPr>
          <p:cNvPicPr>
            <a:picLocks noChangeAspect="1"/>
          </p:cNvPicPr>
          <p:nvPr userDrawn="1"/>
        </p:nvPicPr>
        <p:blipFill rotWithShape="1">
          <a:blip r:embed="rId2"/>
          <a:srcRect t="20949" b="7428"/>
          <a:stretch/>
        </p:blipFill>
        <p:spPr>
          <a:xfrm>
            <a:off x="0" y="0"/>
            <a:ext cx="14630400" cy="8229600"/>
          </a:xfrm>
          <a:prstGeom prst="rect">
            <a:avLst/>
          </a:prstGeom>
        </p:spPr>
      </p:pic>
      <p:sp>
        <p:nvSpPr>
          <p:cNvPr id="9" name="Rectangle 8">
            <a:extLst>
              <a:ext uri="{FF2B5EF4-FFF2-40B4-BE49-F238E27FC236}">
                <a16:creationId xmlns:a16="http://schemas.microsoft.com/office/drawing/2014/main" id="{A369CD0C-8BF2-4E3E-8C85-09B075B0434B}"/>
              </a:ext>
            </a:extLst>
          </p:cNvPr>
          <p:cNvSpPr/>
          <p:nvPr userDrawn="1"/>
        </p:nvSpPr>
        <p:spPr>
          <a:xfrm>
            <a:off x="0" y="0"/>
            <a:ext cx="14630400" cy="8229600"/>
          </a:xfrm>
          <a:prstGeom prst="rect">
            <a:avLst/>
          </a:prstGeom>
          <a:solidFill>
            <a:srgbClr val="004E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panose="020B0502040204020203" pitchFamily="34" charset="0"/>
              </a:rPr>
              <a:t>		</a:t>
            </a:r>
          </a:p>
        </p:txBody>
      </p:sp>
      <p:sp>
        <p:nvSpPr>
          <p:cNvPr id="3" name="Text Placeholder 2"/>
          <p:cNvSpPr>
            <a:spLocks noGrp="1"/>
          </p:cNvSpPr>
          <p:nvPr>
            <p:ph type="body" idx="1"/>
          </p:nvPr>
        </p:nvSpPr>
        <p:spPr>
          <a:xfrm>
            <a:off x="914400" y="5669280"/>
            <a:ext cx="12618252" cy="1828800"/>
          </a:xfrm>
        </p:spPr>
        <p:txBody>
          <a:bodyPr/>
          <a:lstStyle>
            <a:lvl1pPr marL="0" indent="0">
              <a:buNone/>
              <a:defRPr sz="2824">
                <a:solidFill>
                  <a:schemeClr val="bg1"/>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7A0B79CA-C4D9-4908-8B03-07B20BD050DE}" type="datetime1">
              <a:rPr lang="en-US" smtClean="0"/>
              <a:t>3/25/2020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14400" y="4389120"/>
            <a:ext cx="12801600" cy="1097280"/>
          </a:xfrm>
        </p:spPr>
        <p:txBody>
          <a:bodyPr tIns="91440" bIns="91440" anchor="t" anchorCtr="0">
            <a:noAutofit/>
          </a:bodyPr>
          <a:lstStyle>
            <a:lvl1pPr algn="l">
              <a:defRPr sz="6354">
                <a:solidFill>
                  <a:schemeClr val="bg1"/>
                </a:solidFill>
                <a:latin typeface="+mj-lt"/>
                <a:cs typeface="Segoe UI Semilight" panose="020B0402040204020203" pitchFamily="34" charset="0"/>
              </a:defRPr>
            </a:lvl1pPr>
          </a:lstStyle>
          <a:p>
            <a:r>
              <a:rPr lang="en-US" dirty="0"/>
              <a:t>Click to edit Master title style</a:t>
            </a:r>
          </a:p>
        </p:txBody>
      </p:sp>
      <p:pic>
        <p:nvPicPr>
          <p:cNvPr id="11" name="Picture 10">
            <a:extLst>
              <a:ext uri="{FF2B5EF4-FFF2-40B4-BE49-F238E27FC236}">
                <a16:creationId xmlns:a16="http://schemas.microsoft.com/office/drawing/2014/main" id="{6D36EFAE-173A-431F-8B79-18B410985F9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988767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p:cNvPicPr>
          <p:nvPr/>
        </p:nvPicPr>
        <p:blipFill rotWithShape="1">
          <a:blip r:embed="rId2">
            <a:extLst>
              <a:ext uri="{28A0092B-C50C-407E-A947-70E740481C1C}">
                <a14:useLocalDpi xmlns:a14="http://schemas.microsoft.com/office/drawing/2010/main" val="0"/>
              </a:ext>
            </a:extLst>
          </a:blip>
          <a:srcRect r="10573"/>
          <a:stretch/>
        </p:blipFill>
        <p:spPr>
          <a:xfrm>
            <a:off x="-2868803" y="-1"/>
            <a:ext cx="17499203" cy="8229600"/>
          </a:xfrm>
          <a:prstGeom prst="rect">
            <a:avLst/>
          </a:prstGeom>
        </p:spPr>
      </p:pic>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tx1">
                    <a:tint val="75000"/>
                  </a:schemeClr>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D2E6861D-08F0-455C-ABA0-53DFF2F796CF}" type="datetime1">
              <a:rPr lang="en-US" smtClean="0"/>
              <a:t>3/25/2020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98604" y="2797242"/>
            <a:ext cx="13446435" cy="1075862"/>
          </a:xfrm>
        </p:spPr>
        <p:txBody>
          <a:bodyPr anchor="t" anchorCtr="0">
            <a:noAutofit/>
          </a:bodyPr>
          <a:lstStyle>
            <a:lvl1pPr algn="l">
              <a:defRPr sz="6354">
                <a:solidFill>
                  <a:srgbClr val="004E59"/>
                </a:solidFill>
                <a:latin typeface="+mj-lt"/>
                <a:cs typeface="Segoe UI Semilight" panose="020B0402040204020203" pitchFamily="34" charset="0"/>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2714EBA0-C440-4D49-AAB8-E1ECDF6B67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1890826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3_Section Header">
    <p:bg>
      <p:bgPr>
        <a:solidFill>
          <a:srgbClr val="004E59"/>
        </a:solidFill>
        <a:effectLst/>
      </p:bgPr>
    </p:bg>
    <p:spTree>
      <p:nvGrpSpPr>
        <p:cNvPr id="1" name=""/>
        <p:cNvGrpSpPr/>
        <p:nvPr/>
      </p:nvGrpSpPr>
      <p:grpSpPr>
        <a:xfrm>
          <a:off x="0" y="0"/>
          <a:ext cx="0" cy="0"/>
          <a:chOff x="0" y="0"/>
          <a:chExt cx="0" cy="0"/>
        </a:xfrm>
      </p:grpSpPr>
      <p:sp>
        <p:nvSpPr>
          <p:cNvPr id="9" name="Rectangle 8"/>
          <p:cNvSpPr/>
          <p:nvPr/>
        </p:nvSpPr>
        <p:spPr>
          <a:xfrm>
            <a:off x="-1" y="4"/>
            <a:ext cx="14630400" cy="8229600"/>
          </a:xfrm>
          <a:prstGeom prst="rect">
            <a:avLst/>
          </a:prstGeom>
          <a:solidFill>
            <a:srgbClr val="004E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18" dirty="0">
              <a:solidFill>
                <a:schemeClr val="bg1"/>
              </a:solidFill>
              <a:latin typeface="Segoe UI" panose="020B0502040204020203" pitchFamily="34" charset="0"/>
            </a:endParaRPr>
          </a:p>
        </p:txBody>
      </p:sp>
      <p:sp>
        <p:nvSpPr>
          <p:cNvPr id="3" name="Text Placeholder 2"/>
          <p:cNvSpPr>
            <a:spLocks noGrp="1"/>
          </p:cNvSpPr>
          <p:nvPr>
            <p:ph type="body" idx="1"/>
          </p:nvPr>
        </p:nvSpPr>
        <p:spPr>
          <a:xfrm>
            <a:off x="998605" y="5508192"/>
            <a:ext cx="12618252" cy="1798707"/>
          </a:xfrm>
        </p:spPr>
        <p:txBody>
          <a:bodyPr/>
          <a:lstStyle>
            <a:lvl1pPr marL="0" indent="0">
              <a:buNone/>
              <a:defRPr sz="2824">
                <a:solidFill>
                  <a:schemeClr val="tx1">
                    <a:tint val="75000"/>
                  </a:schemeClr>
                </a:solidFill>
                <a:latin typeface="Segoe UI" panose="020B0502040204020203" pitchFamily="34" charset="0"/>
              </a:defRPr>
            </a:lvl1pPr>
            <a:lvl2pPr marL="537942" indent="0">
              <a:buNone/>
              <a:defRPr sz="2353">
                <a:solidFill>
                  <a:schemeClr val="tx1">
                    <a:tint val="75000"/>
                  </a:schemeClr>
                </a:solidFill>
              </a:defRPr>
            </a:lvl2pPr>
            <a:lvl3pPr marL="1075883" indent="0">
              <a:buNone/>
              <a:defRPr sz="2118">
                <a:solidFill>
                  <a:schemeClr val="tx1">
                    <a:tint val="75000"/>
                  </a:schemeClr>
                </a:solidFill>
              </a:defRPr>
            </a:lvl3pPr>
            <a:lvl4pPr marL="1613825" indent="0">
              <a:buNone/>
              <a:defRPr sz="1883">
                <a:solidFill>
                  <a:schemeClr val="tx1">
                    <a:tint val="75000"/>
                  </a:schemeClr>
                </a:solidFill>
              </a:defRPr>
            </a:lvl4pPr>
            <a:lvl5pPr marL="2151766" indent="0">
              <a:buNone/>
              <a:defRPr sz="1883">
                <a:solidFill>
                  <a:schemeClr val="tx1">
                    <a:tint val="75000"/>
                  </a:schemeClr>
                </a:solidFill>
              </a:defRPr>
            </a:lvl5pPr>
            <a:lvl6pPr marL="2689708" indent="0">
              <a:buNone/>
              <a:defRPr sz="1883">
                <a:solidFill>
                  <a:schemeClr val="tx1">
                    <a:tint val="75000"/>
                  </a:schemeClr>
                </a:solidFill>
              </a:defRPr>
            </a:lvl6pPr>
            <a:lvl7pPr marL="3227649" indent="0">
              <a:buNone/>
              <a:defRPr sz="1883">
                <a:solidFill>
                  <a:schemeClr val="tx1">
                    <a:tint val="75000"/>
                  </a:schemeClr>
                </a:solidFill>
              </a:defRPr>
            </a:lvl7pPr>
            <a:lvl8pPr marL="3765591" indent="0">
              <a:buNone/>
              <a:defRPr sz="1883">
                <a:solidFill>
                  <a:schemeClr val="tx1">
                    <a:tint val="75000"/>
                  </a:schemeClr>
                </a:solidFill>
              </a:defRPr>
            </a:lvl8pPr>
            <a:lvl9pPr marL="4303532" indent="0">
              <a:buNone/>
              <a:defRPr sz="1883">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fld id="{9A828875-DE2A-4007-BCB0-00064EAA777B}" type="datetime1">
              <a:rPr lang="en-US" smtClean="0"/>
              <a:t>3/25/2020</a:t>
            </a:fld>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sp>
        <p:nvSpPr>
          <p:cNvPr id="2" name="Title 1"/>
          <p:cNvSpPr>
            <a:spLocks noGrp="1"/>
          </p:cNvSpPr>
          <p:nvPr>
            <p:ph type="title"/>
          </p:nvPr>
        </p:nvSpPr>
        <p:spPr>
          <a:xfrm>
            <a:off x="998604" y="3576868"/>
            <a:ext cx="13446435" cy="1075862"/>
          </a:xfrm>
        </p:spPr>
        <p:txBody>
          <a:bodyPr anchor="t" anchorCtr="0">
            <a:noAutofit/>
          </a:bodyPr>
          <a:lstStyle>
            <a:lvl1pPr algn="l">
              <a:defRPr sz="6354">
                <a:solidFill>
                  <a:schemeClr val="bg1"/>
                </a:solidFill>
                <a:latin typeface="+mj-lt"/>
                <a:cs typeface="Segoe UI Semilight" panose="020B0402040204020203" pitchFamily="34" charset="0"/>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E4EC61EA-4242-4C46-82F7-F70F2018C8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84480" y="7680960"/>
            <a:ext cx="845311" cy="219456"/>
          </a:xfrm>
          <a:prstGeom prst="rect">
            <a:avLst/>
          </a:prstGeom>
        </p:spPr>
      </p:pic>
    </p:spTree>
    <p:extLst>
      <p:ext uri="{BB962C8B-B14F-4D97-AF65-F5344CB8AC3E}">
        <p14:creationId xmlns:p14="http://schemas.microsoft.com/office/powerpoint/2010/main" val="3322273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Segoe UI" panose="020B0502040204020203" pitchFamily="34" charset="0"/>
              </a:defRPr>
            </a:lvl1pPr>
          </a:lstStyle>
          <a:p>
            <a:fld id="{4F79BA1C-FAB8-4D2A-946A-62324E933EF1}" type="datetime1">
              <a:rPr lang="en-US" smtClean="0"/>
              <a:t>3/25/2020</a:t>
            </a:fld>
            <a:endParaRPr lang="en-US" dirty="0"/>
          </a:p>
        </p:txBody>
      </p:sp>
      <p:sp>
        <p:nvSpPr>
          <p:cNvPr id="4" name="Footer Placeholder 3"/>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7" name="Picture 6"/>
          <p:cNvPicPr>
            <a:picLocks noChangeAspect="1"/>
          </p:cNvPicPr>
          <p:nvPr/>
        </p:nvPicPr>
        <p:blipFill>
          <a:blip r:embed="rId2"/>
          <a:stretch>
            <a:fillRect/>
          </a:stretch>
        </p:blipFill>
        <p:spPr>
          <a:xfrm>
            <a:off x="3" y="4"/>
            <a:ext cx="11977005" cy="981777"/>
          </a:xfrm>
          <a:prstGeom prst="rect">
            <a:avLst/>
          </a:prstGeom>
        </p:spPr>
      </p:pic>
      <p:sp>
        <p:nvSpPr>
          <p:cNvPr id="12" name="Rectangle 11"/>
          <p:cNvSpPr/>
          <p:nvPr/>
        </p:nvSpPr>
        <p:spPr>
          <a:xfrm>
            <a:off x="2" y="0"/>
            <a:ext cx="14630400" cy="1188720"/>
          </a:xfrm>
          <a:prstGeom prst="rect">
            <a:avLst/>
          </a:prstGeom>
          <a:solidFill>
            <a:srgbClr val="004E59"/>
          </a:solidFill>
          <a:ln>
            <a:solidFill>
              <a:srgbClr val="026373"/>
            </a:solid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endParaRPr lang="en-US" sz="2118" dirty="0">
              <a:solidFill>
                <a:schemeClr val="bg1"/>
              </a:solidFill>
              <a:latin typeface="Segoe UI" panose="020B0502040204020203" pitchFamily="34" charset="0"/>
            </a:endParaRPr>
          </a:p>
        </p:txBody>
      </p:sp>
      <p:sp>
        <p:nvSpPr>
          <p:cNvPr id="2" name="Title 1"/>
          <p:cNvSpPr>
            <a:spLocks noGrp="1"/>
          </p:cNvSpPr>
          <p:nvPr>
            <p:ph type="title"/>
          </p:nvPr>
        </p:nvSpPr>
        <p:spPr>
          <a:xfrm>
            <a:off x="457200" y="274320"/>
            <a:ext cx="13716000" cy="640080"/>
          </a:xfrm>
          <a:noFill/>
        </p:spPr>
        <p:txBody>
          <a:bodyPr>
            <a:noAutofit/>
          </a:bodyPr>
          <a:lstStyle>
            <a:lvl1pPr>
              <a:defRPr>
                <a:solidFill>
                  <a:schemeClr val="bg1"/>
                </a:solidFill>
                <a:latin typeface="+mj-lt"/>
              </a:defRPr>
            </a:lvl1pPr>
          </a:lstStyle>
          <a:p>
            <a:r>
              <a:rPr lang="en-US" dirty="0"/>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077"/>
          <a:stretch/>
        </p:blipFill>
        <p:spPr>
          <a:xfrm>
            <a:off x="12984480" y="7680960"/>
            <a:ext cx="851895" cy="274320"/>
          </a:xfrm>
          <a:prstGeom prst="rect">
            <a:avLst/>
          </a:prstGeom>
        </p:spPr>
      </p:pic>
    </p:spTree>
    <p:extLst>
      <p:ext uri="{BB962C8B-B14F-4D97-AF65-F5344CB8AC3E}">
        <p14:creationId xmlns:p14="http://schemas.microsoft.com/office/powerpoint/2010/main" val="2420324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320"/>
            <a:ext cx="13716000" cy="64008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199" y="1371600"/>
            <a:ext cx="13716000" cy="54864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48640" y="7628167"/>
            <a:ext cx="3292151" cy="365760"/>
          </a:xfrm>
          <a:prstGeom prst="rect">
            <a:avLst/>
          </a:prstGeom>
        </p:spPr>
        <p:txBody>
          <a:bodyPr vert="horz" lIns="91440" tIns="45720" rIns="91440" bIns="45720" rtlCol="0" anchor="ctr"/>
          <a:lstStyle>
            <a:lvl1pPr algn="l">
              <a:defRPr sz="1412">
                <a:solidFill>
                  <a:schemeClr val="tx1">
                    <a:tint val="75000"/>
                  </a:schemeClr>
                </a:solidFill>
                <a:latin typeface="Segoe UI" panose="020B0502040204020203" pitchFamily="34" charset="0"/>
              </a:defRPr>
            </a:lvl1pPr>
          </a:lstStyle>
          <a:p>
            <a:fld id="{6C1EC331-590E-4679-816A-DCB458BBD7AB}" type="datetime1">
              <a:rPr lang="en-US" smtClean="0"/>
              <a:t>3/25/2020</a:t>
            </a:fld>
            <a:endParaRPr lang="en-US" dirty="0"/>
          </a:p>
        </p:txBody>
      </p:sp>
      <p:sp>
        <p:nvSpPr>
          <p:cNvPr id="5" name="Footer Placeholder 4"/>
          <p:cNvSpPr>
            <a:spLocks noGrp="1"/>
          </p:cNvSpPr>
          <p:nvPr>
            <p:ph type="ftr" sz="quarter" idx="3"/>
          </p:nvPr>
        </p:nvSpPr>
        <p:spPr>
          <a:xfrm>
            <a:off x="4846089" y="7628167"/>
            <a:ext cx="4938227" cy="437069"/>
          </a:xfrm>
          <a:prstGeom prst="rect">
            <a:avLst/>
          </a:prstGeom>
        </p:spPr>
        <p:txBody>
          <a:bodyPr vert="horz" lIns="91440" tIns="45720" rIns="91440" bIns="45720" rtlCol="0" anchor="ctr"/>
          <a:lstStyle>
            <a:lvl1pPr algn="ctr">
              <a:defRPr sz="1412">
                <a:solidFill>
                  <a:schemeClr val="tx1">
                    <a:tint val="75000"/>
                  </a:schemeClr>
                </a:solidFill>
                <a:latin typeface="Segoe UI" panose="020B0502040204020203" pitchFamily="34" charset="0"/>
              </a:defRPr>
            </a:lvl1pPr>
          </a:lstStyle>
          <a:p>
            <a:endParaRPr lang="en-US" dirty="0"/>
          </a:p>
        </p:txBody>
      </p:sp>
      <p:sp>
        <p:nvSpPr>
          <p:cNvPr id="6" name="Slide Number Placeholder 5"/>
          <p:cNvSpPr>
            <a:spLocks noGrp="1"/>
          </p:cNvSpPr>
          <p:nvPr>
            <p:ph type="sldNum" sz="quarter" idx="4"/>
          </p:nvPr>
        </p:nvSpPr>
        <p:spPr>
          <a:xfrm>
            <a:off x="13533120" y="7628166"/>
            <a:ext cx="640080" cy="365760"/>
          </a:xfrm>
          <a:prstGeom prst="rect">
            <a:avLst/>
          </a:prstGeom>
        </p:spPr>
        <p:txBody>
          <a:bodyPr vert="horz" lIns="91440" tIns="45720" rIns="91440" bIns="45720" rtlCol="0" anchor="ctr"/>
          <a:lstStyle>
            <a:lvl1pPr algn="r">
              <a:defRPr sz="1412">
                <a:solidFill>
                  <a:schemeClr val="tx1">
                    <a:tint val="75000"/>
                  </a:schemeClr>
                </a:solidFill>
                <a:latin typeface="Segoe UI" panose="020B0502040204020203" pitchFamily="34" charset="0"/>
              </a:defRPr>
            </a:lvl1pPr>
          </a:lstStyle>
          <a:p>
            <a:fld id="{49A40DB5-B054-4B52-B27D-446721D6CC27}" type="slidenum">
              <a:rPr lang="en-US" smtClean="0"/>
              <a:pPr/>
              <a:t>‹#›</a:t>
            </a:fld>
            <a:endParaRPr lang="en-US" dirty="0"/>
          </a:p>
        </p:txBody>
      </p:sp>
    </p:spTree>
    <p:extLst>
      <p:ext uri="{BB962C8B-B14F-4D97-AF65-F5344CB8AC3E}">
        <p14:creationId xmlns:p14="http://schemas.microsoft.com/office/powerpoint/2010/main" val="2845489276"/>
      </p:ext>
    </p:extLst>
  </p:cSld>
  <p:clrMap bg1="lt1" tx1="dk1" bg2="lt2" tx2="dk2" accent1="accent1" accent2="accent2" accent3="accent3" accent4="accent4" accent5="accent5" accent6="accent6" hlink="hlink" folHlink="folHlink"/>
  <p:sldLayoutIdLst>
    <p:sldLayoutId id="2147483712" r:id="rId1"/>
    <p:sldLayoutId id="2147483733" r:id="rId2"/>
    <p:sldLayoutId id="2147483731" r:id="rId3"/>
    <p:sldLayoutId id="2147483732" r:id="rId4"/>
    <p:sldLayoutId id="2147483734" r:id="rId5"/>
    <p:sldLayoutId id="2147483730" r:id="rId6"/>
    <p:sldLayoutId id="2147483714" r:id="rId7"/>
    <p:sldLayoutId id="2147483715" r:id="rId8"/>
    <p:sldLayoutId id="2147483716" r:id="rId9"/>
    <p:sldLayoutId id="2147483738" r:id="rId10"/>
    <p:sldLayoutId id="2147483718" r:id="rId11"/>
    <p:sldLayoutId id="2147483735" r:id="rId12"/>
    <p:sldLayoutId id="2147483736" r:id="rId13"/>
    <p:sldLayoutId id="2147483737" r:id="rId14"/>
    <p:sldLayoutId id="2147483717" r:id="rId15"/>
    <p:sldLayoutId id="2147483719" r:id="rId16"/>
    <p:sldLayoutId id="2147483720" r:id="rId17"/>
    <p:sldLayoutId id="2147483721" r:id="rId18"/>
    <p:sldLayoutId id="2147483713" r:id="rId19"/>
    <p:sldLayoutId id="2147483722" r:id="rId20"/>
    <p:sldLayoutId id="2147483723" r:id="rId21"/>
    <p:sldLayoutId id="2147483724" r:id="rId22"/>
    <p:sldLayoutId id="2147483726" r:id="rId23"/>
    <p:sldLayoutId id="2147483729" r:id="rId24"/>
  </p:sldLayoutIdLst>
  <p:hf sldNum="0" hdr="0" ftr="0" dt="0"/>
  <p:txStyles>
    <p:titleStyle>
      <a:lvl1pPr algn="l" defTabSz="1075883"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68971" indent="-268971" algn="l" defTabSz="1075883" rtl="0" eaLnBrk="1" latinLnBrk="0" hangingPunct="1">
        <a:lnSpc>
          <a:spcPct val="90000"/>
        </a:lnSpc>
        <a:spcBef>
          <a:spcPts val="1177"/>
        </a:spcBef>
        <a:buFont typeface="Arial" panose="020B0604020202020204" pitchFamily="34" charset="0"/>
        <a:buChar char="•"/>
        <a:defRPr sz="2353" kern="1200">
          <a:solidFill>
            <a:schemeClr val="tx1"/>
          </a:solidFill>
          <a:latin typeface="Segoe UI" panose="020B0502040204020203" pitchFamily="34" charset="0"/>
          <a:ea typeface="+mn-ea"/>
          <a:cs typeface="+mn-cs"/>
        </a:defRPr>
      </a:lvl1pPr>
      <a:lvl2pPr marL="806912"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Segoe UI" panose="020B0502040204020203" pitchFamily="34" charset="0"/>
          <a:ea typeface="+mn-ea"/>
          <a:cs typeface="+mn-cs"/>
        </a:defRPr>
      </a:lvl2pPr>
      <a:lvl3pPr marL="1344854" indent="-268971" algn="l" defTabSz="1075883" rtl="0" eaLnBrk="1" latinLnBrk="0" hangingPunct="1">
        <a:lnSpc>
          <a:spcPct val="90000"/>
        </a:lnSpc>
        <a:spcBef>
          <a:spcPts val="588"/>
        </a:spcBef>
        <a:buFont typeface="Arial" panose="020B0604020202020204" pitchFamily="34" charset="0"/>
        <a:buChar char="•"/>
        <a:defRPr sz="1883" kern="1200">
          <a:solidFill>
            <a:schemeClr val="tx1"/>
          </a:solidFill>
          <a:latin typeface="Segoe UI" panose="020B0502040204020203" pitchFamily="34" charset="0"/>
          <a:ea typeface="+mn-ea"/>
          <a:cs typeface="+mn-cs"/>
        </a:defRPr>
      </a:lvl3pPr>
      <a:lvl4pPr marL="1882795" indent="-268971" algn="l" defTabSz="1075883" rtl="0" eaLnBrk="1" latinLnBrk="0" hangingPunct="1">
        <a:lnSpc>
          <a:spcPct val="90000"/>
        </a:lnSpc>
        <a:spcBef>
          <a:spcPts val="588"/>
        </a:spcBef>
        <a:buFont typeface="Arial" panose="020B0604020202020204" pitchFamily="34" charset="0"/>
        <a:buChar char="•"/>
        <a:defRPr sz="1647" kern="1200">
          <a:solidFill>
            <a:schemeClr val="tx1"/>
          </a:solidFill>
          <a:latin typeface="Segoe UI" panose="020B0502040204020203" pitchFamily="34" charset="0"/>
          <a:ea typeface="+mn-ea"/>
          <a:cs typeface="+mn-cs"/>
        </a:defRPr>
      </a:lvl4pPr>
      <a:lvl5pPr marL="2420737" indent="-268971" algn="l" defTabSz="1075883" rtl="0" eaLnBrk="1" latinLnBrk="0" hangingPunct="1">
        <a:lnSpc>
          <a:spcPct val="90000"/>
        </a:lnSpc>
        <a:spcBef>
          <a:spcPts val="588"/>
        </a:spcBef>
        <a:buFont typeface="Arial" panose="020B0604020202020204" pitchFamily="34" charset="0"/>
        <a:buChar char="•"/>
        <a:defRPr sz="1647" kern="1200">
          <a:solidFill>
            <a:schemeClr val="tx1"/>
          </a:solidFill>
          <a:latin typeface="Segoe UI" panose="020B0502040204020203" pitchFamily="34" charset="0"/>
          <a:ea typeface="+mn-ea"/>
          <a:cs typeface="+mn-cs"/>
        </a:defRPr>
      </a:lvl5pPr>
      <a:lvl6pPr marL="2958678"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6pPr>
      <a:lvl7pPr marL="3496620"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7pPr>
      <a:lvl8pPr marL="4034561"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8pPr>
      <a:lvl9pPr marL="4572503" indent="-268971" algn="l" defTabSz="1075883" rtl="0" eaLnBrk="1" latinLnBrk="0" hangingPunct="1">
        <a:lnSpc>
          <a:spcPct val="90000"/>
        </a:lnSpc>
        <a:spcBef>
          <a:spcPts val="588"/>
        </a:spcBef>
        <a:buFont typeface="Arial" panose="020B0604020202020204" pitchFamily="34" charset="0"/>
        <a:buChar char="•"/>
        <a:defRPr sz="2118" kern="1200">
          <a:solidFill>
            <a:schemeClr val="tx1"/>
          </a:solidFill>
          <a:latin typeface="+mn-lt"/>
          <a:ea typeface="+mn-ea"/>
          <a:cs typeface="+mn-cs"/>
        </a:defRPr>
      </a:lvl9pPr>
    </p:bodyStyle>
    <p:otherStyle>
      <a:defPPr>
        <a:defRPr lang="en-US"/>
      </a:defPPr>
      <a:lvl1pPr marL="0" algn="l" defTabSz="1075883" rtl="0" eaLnBrk="1" latinLnBrk="0" hangingPunct="1">
        <a:defRPr sz="2118" kern="1200">
          <a:solidFill>
            <a:schemeClr val="tx1"/>
          </a:solidFill>
          <a:latin typeface="+mn-lt"/>
          <a:ea typeface="+mn-ea"/>
          <a:cs typeface="+mn-cs"/>
        </a:defRPr>
      </a:lvl1pPr>
      <a:lvl2pPr marL="537942" algn="l" defTabSz="1075883" rtl="0" eaLnBrk="1" latinLnBrk="0" hangingPunct="1">
        <a:defRPr sz="2118" kern="1200">
          <a:solidFill>
            <a:schemeClr val="tx1"/>
          </a:solidFill>
          <a:latin typeface="+mn-lt"/>
          <a:ea typeface="+mn-ea"/>
          <a:cs typeface="+mn-cs"/>
        </a:defRPr>
      </a:lvl2pPr>
      <a:lvl3pPr marL="1075883" algn="l" defTabSz="1075883" rtl="0" eaLnBrk="1" latinLnBrk="0" hangingPunct="1">
        <a:defRPr sz="2118" kern="1200">
          <a:solidFill>
            <a:schemeClr val="tx1"/>
          </a:solidFill>
          <a:latin typeface="+mn-lt"/>
          <a:ea typeface="+mn-ea"/>
          <a:cs typeface="+mn-cs"/>
        </a:defRPr>
      </a:lvl3pPr>
      <a:lvl4pPr marL="1613825" algn="l" defTabSz="1075883" rtl="0" eaLnBrk="1" latinLnBrk="0" hangingPunct="1">
        <a:defRPr sz="2118" kern="1200">
          <a:solidFill>
            <a:schemeClr val="tx1"/>
          </a:solidFill>
          <a:latin typeface="+mn-lt"/>
          <a:ea typeface="+mn-ea"/>
          <a:cs typeface="+mn-cs"/>
        </a:defRPr>
      </a:lvl4pPr>
      <a:lvl5pPr marL="2151766" algn="l" defTabSz="1075883" rtl="0" eaLnBrk="1" latinLnBrk="0" hangingPunct="1">
        <a:defRPr sz="2118" kern="1200">
          <a:solidFill>
            <a:schemeClr val="tx1"/>
          </a:solidFill>
          <a:latin typeface="+mn-lt"/>
          <a:ea typeface="+mn-ea"/>
          <a:cs typeface="+mn-cs"/>
        </a:defRPr>
      </a:lvl5pPr>
      <a:lvl6pPr marL="2689708" algn="l" defTabSz="1075883" rtl="0" eaLnBrk="1" latinLnBrk="0" hangingPunct="1">
        <a:defRPr sz="2118" kern="1200">
          <a:solidFill>
            <a:schemeClr val="tx1"/>
          </a:solidFill>
          <a:latin typeface="+mn-lt"/>
          <a:ea typeface="+mn-ea"/>
          <a:cs typeface="+mn-cs"/>
        </a:defRPr>
      </a:lvl6pPr>
      <a:lvl7pPr marL="3227649" algn="l" defTabSz="1075883" rtl="0" eaLnBrk="1" latinLnBrk="0" hangingPunct="1">
        <a:defRPr sz="2118" kern="1200">
          <a:solidFill>
            <a:schemeClr val="tx1"/>
          </a:solidFill>
          <a:latin typeface="+mn-lt"/>
          <a:ea typeface="+mn-ea"/>
          <a:cs typeface="+mn-cs"/>
        </a:defRPr>
      </a:lvl7pPr>
      <a:lvl8pPr marL="3765591" algn="l" defTabSz="1075883" rtl="0" eaLnBrk="1" latinLnBrk="0" hangingPunct="1">
        <a:defRPr sz="2118" kern="1200">
          <a:solidFill>
            <a:schemeClr val="tx1"/>
          </a:solidFill>
          <a:latin typeface="+mn-lt"/>
          <a:ea typeface="+mn-ea"/>
          <a:cs typeface="+mn-cs"/>
        </a:defRPr>
      </a:lvl8pPr>
      <a:lvl9pPr marL="4303532" algn="l" defTabSz="1075883" rtl="0" eaLnBrk="1" latinLnBrk="0" hangingPunct="1">
        <a:defRPr sz="211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2" userDrawn="1">
          <p15:clr>
            <a:srgbClr val="F26B43"/>
          </p15:clr>
        </p15:guide>
        <p15:guide id="2" pos="46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11.xml"/><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DCE00-DBB2-41BB-8766-14D2DB07B1E1}"/>
              </a:ext>
            </a:extLst>
          </p:cNvPr>
          <p:cNvSpPr>
            <a:spLocks noGrp="1"/>
          </p:cNvSpPr>
          <p:nvPr>
            <p:ph type="title"/>
          </p:nvPr>
        </p:nvSpPr>
        <p:spPr/>
        <p:txBody>
          <a:bodyPr>
            <a:normAutofit/>
          </a:bodyPr>
          <a:lstStyle/>
          <a:p>
            <a:r>
              <a:rPr lang="en-US" sz="3600" dirty="0"/>
              <a:t>Aligned – Social Media Strategy and Support</a:t>
            </a:r>
          </a:p>
        </p:txBody>
      </p:sp>
      <p:sp>
        <p:nvSpPr>
          <p:cNvPr id="8" name="Rectangle 7">
            <a:extLst>
              <a:ext uri="{FF2B5EF4-FFF2-40B4-BE49-F238E27FC236}">
                <a16:creationId xmlns:a16="http://schemas.microsoft.com/office/drawing/2014/main" id="{5B514433-8F06-468B-AC0E-8A2C85C0A51C}"/>
              </a:ext>
            </a:extLst>
          </p:cNvPr>
          <p:cNvSpPr/>
          <p:nvPr/>
        </p:nvSpPr>
        <p:spPr>
          <a:xfrm>
            <a:off x="344466" y="5275935"/>
            <a:ext cx="13540881" cy="1527919"/>
          </a:xfrm>
          <a:prstGeom prst="rect">
            <a:avLst/>
          </a:prstGeom>
          <a:noFill/>
        </p:spPr>
        <p:txBody>
          <a:bodyPr wrap="square">
            <a:spAutoFit/>
          </a:bodyPr>
          <a:lstStyle/>
          <a:p>
            <a:pPr>
              <a:lnSpc>
                <a:spcPct val="120000"/>
              </a:lnSpc>
            </a:pPr>
            <a:r>
              <a:rPr lang="en-US" sz="2600" b="1" dirty="0">
                <a:solidFill>
                  <a:srgbClr val="0096A9"/>
                </a:solidFill>
                <a:latin typeface="Segoe UI" panose="020B0502040204020203" pitchFamily="34" charset="0"/>
                <a:ea typeface="Segoe UI Black" panose="020B0A02040204020203" pitchFamily="34" charset="0"/>
                <a:cs typeface="Segoe UI" panose="020B0502040204020203" pitchFamily="34" charset="0"/>
              </a:rPr>
              <a:t>Results</a:t>
            </a:r>
          </a:p>
          <a:p>
            <a:pPr>
              <a:lnSpc>
                <a:spcPct val="120000"/>
              </a:lnSpc>
            </a:pPr>
            <a:r>
              <a:rPr lang="en-US" sz="1800" dirty="0">
                <a:solidFill>
                  <a:srgbClr val="2B2B2B"/>
                </a:solidFill>
                <a:latin typeface="Segoe UI" panose="020B0502040204020203" pitchFamily="34" charset="0"/>
                <a:ea typeface="MS Mincho" panose="02020609040205080304" pitchFamily="49" charset="-128"/>
                <a:cs typeface="Segoe UI" panose="020B0502040204020203" pitchFamily="34" charset="0"/>
              </a:rPr>
              <a:t>In </a:t>
            </a:r>
            <a:r>
              <a:rPr lang="en-US" sz="1800" dirty="0" err="1">
                <a:solidFill>
                  <a:srgbClr val="2B2B2B"/>
                </a:solidFill>
                <a:latin typeface="Segoe UI" panose="020B0502040204020203" pitchFamily="34" charset="0"/>
                <a:ea typeface="MS Mincho" panose="02020609040205080304" pitchFamily="49" charset="-128"/>
                <a:cs typeface="Segoe UI" panose="020B0502040204020203" pitchFamily="34" charset="0"/>
              </a:rPr>
              <a:t>Aligned’s</a:t>
            </a:r>
            <a:r>
              <a:rPr lang="en-US" sz="1800" dirty="0">
                <a:solidFill>
                  <a:srgbClr val="2B2B2B"/>
                </a:solidFill>
                <a:latin typeface="Segoe UI" panose="020B0502040204020203" pitchFamily="34" charset="0"/>
                <a:ea typeface="MS Mincho" panose="02020609040205080304" pitchFamily="49" charset="-128"/>
                <a:cs typeface="Segoe UI" panose="020B0502040204020203" pitchFamily="34" charset="0"/>
              </a:rPr>
              <a:t> first three months partnering with Affirma, average monthly impressions doubled from the previous nine months, average monthly comments tripled, and average monthly follower growth grew 50%. Affirma continues to maintain support for </a:t>
            </a:r>
            <a:r>
              <a:rPr lang="en-US" sz="1800" dirty="0" err="1">
                <a:solidFill>
                  <a:srgbClr val="2B2B2B"/>
                </a:solidFill>
                <a:latin typeface="Segoe UI" panose="020B0502040204020203" pitchFamily="34" charset="0"/>
                <a:ea typeface="MS Mincho" panose="02020609040205080304" pitchFamily="49" charset="-128"/>
                <a:cs typeface="Segoe UI" panose="020B0502040204020203" pitchFamily="34" charset="0"/>
              </a:rPr>
              <a:t>Aligned’s</a:t>
            </a:r>
            <a:r>
              <a:rPr lang="en-US" sz="1800" dirty="0">
                <a:solidFill>
                  <a:srgbClr val="2B2B2B"/>
                </a:solidFill>
                <a:latin typeface="Segoe UI" panose="020B0502040204020203" pitchFamily="34" charset="0"/>
                <a:ea typeface="MS Mincho" panose="02020609040205080304" pitchFamily="49" charset="-128"/>
                <a:cs typeface="Segoe UI" panose="020B0502040204020203" pitchFamily="34" charset="0"/>
              </a:rPr>
              <a:t> social media accounts and see daily growth in follower count and interactions. </a:t>
            </a:r>
            <a:endParaRPr lang="en-US" sz="1482" dirty="0">
              <a:solidFill>
                <a:srgbClr val="000000"/>
              </a:solidFill>
              <a:latin typeface="Segoe UI" panose="020B0502040204020203" pitchFamily="34" charset="0"/>
              <a:ea typeface="MS Mincho" panose="02020609040205080304" pitchFamily="49" charset="-128"/>
              <a:cs typeface="Segoe UI" panose="020B0502040204020203" pitchFamily="34" charset="0"/>
            </a:endParaRPr>
          </a:p>
        </p:txBody>
      </p:sp>
      <p:sp>
        <p:nvSpPr>
          <p:cNvPr id="5" name="Rectangle 4">
            <a:extLst>
              <a:ext uri="{FF2B5EF4-FFF2-40B4-BE49-F238E27FC236}">
                <a16:creationId xmlns:a16="http://schemas.microsoft.com/office/drawing/2014/main" id="{92151E7E-EE34-4643-B5C7-9E353C625BA6}"/>
              </a:ext>
            </a:extLst>
          </p:cNvPr>
          <p:cNvSpPr/>
          <p:nvPr/>
        </p:nvSpPr>
        <p:spPr>
          <a:xfrm>
            <a:off x="344466" y="1389485"/>
            <a:ext cx="10244657" cy="1717330"/>
          </a:xfrm>
          <a:prstGeom prst="rect">
            <a:avLst/>
          </a:prstGeom>
          <a:solidFill>
            <a:schemeClr val="bg1"/>
          </a:solidFill>
        </p:spPr>
        <p:txBody>
          <a:bodyPr wrap="square">
            <a:spAutoFit/>
          </a:bodyPr>
          <a:lstStyle/>
          <a:p>
            <a:pPr lvl="0">
              <a:lnSpc>
                <a:spcPct val="110000"/>
              </a:lnSpc>
            </a:pPr>
            <a:r>
              <a:rPr lang="en-US" sz="2600" b="1" dirty="0">
                <a:solidFill>
                  <a:srgbClr val="0096A9"/>
                </a:solidFill>
                <a:latin typeface="Segoe UI" panose="020B0502040204020203" pitchFamily="34" charset="0"/>
                <a:ea typeface="Segoe UI Black" panose="020B0A02040204020203" pitchFamily="34" charset="0"/>
                <a:cs typeface="Segoe UI" panose="020B0502040204020203" pitchFamily="34" charset="0"/>
              </a:rPr>
              <a:t>Client Need</a:t>
            </a:r>
          </a:p>
          <a:p>
            <a:pPr>
              <a:lnSpc>
                <a:spcPct val="110000"/>
              </a:lnSpc>
            </a:pPr>
            <a:r>
              <a:rPr lang="en-US" sz="1800" dirty="0">
                <a:solidFill>
                  <a:srgbClr val="2B2B2B"/>
                </a:solidFill>
                <a:latin typeface="Segoe UI" panose="020B0502040204020203" pitchFamily="34" charset="0"/>
                <a:ea typeface="MS Mincho" panose="02020609040205080304" pitchFamily="49" charset="-128"/>
                <a:cs typeface="Segoe UI" panose="020B0502040204020203" pitchFamily="34" charset="0"/>
              </a:rPr>
              <a:t>Aligned is a data center infrastructure technology company that specializes in scalable solutions for growing businesses. Aligned needed a partner to help manage its corporate social media accounts and the LinkedIn accounts of four corporate executives. It wanted to grow brand awareness as measured by engagement and impressions.</a:t>
            </a:r>
            <a:endParaRPr lang="en-US" sz="1271" dirty="0">
              <a:solidFill>
                <a:srgbClr val="2B2B2B"/>
              </a:solidFill>
              <a:latin typeface="Segoe UI" panose="020B0502040204020203" pitchFamily="34" charset="0"/>
              <a:ea typeface="MS Mincho" panose="02020609040205080304" pitchFamily="49" charset="-128"/>
              <a:cs typeface="Segoe UI" panose="020B0502040204020203" pitchFamily="34" charset="0"/>
            </a:endParaRPr>
          </a:p>
        </p:txBody>
      </p:sp>
      <p:sp>
        <p:nvSpPr>
          <p:cNvPr id="7" name="Rectangle 6">
            <a:extLst>
              <a:ext uri="{FF2B5EF4-FFF2-40B4-BE49-F238E27FC236}">
                <a16:creationId xmlns:a16="http://schemas.microsoft.com/office/drawing/2014/main" id="{18B0CBF5-424C-4AAE-8C3D-098A83D2C8B6}"/>
              </a:ext>
            </a:extLst>
          </p:cNvPr>
          <p:cNvSpPr/>
          <p:nvPr/>
        </p:nvSpPr>
        <p:spPr>
          <a:xfrm>
            <a:off x="344466" y="3095017"/>
            <a:ext cx="13890578" cy="2192716"/>
          </a:xfrm>
          <a:prstGeom prst="rect">
            <a:avLst/>
          </a:prstGeom>
          <a:noFill/>
        </p:spPr>
        <p:txBody>
          <a:bodyPr wrap="square">
            <a:spAutoFit/>
          </a:bodyPr>
          <a:lstStyle/>
          <a:p>
            <a:pPr>
              <a:lnSpc>
                <a:spcPct val="120000"/>
              </a:lnSpc>
            </a:pPr>
            <a:r>
              <a:rPr lang="en-US" sz="2600" b="1" dirty="0">
                <a:solidFill>
                  <a:srgbClr val="0096A9"/>
                </a:solidFill>
                <a:latin typeface="Segoe UI" panose="020B0502040204020203" pitchFamily="34" charset="0"/>
                <a:ea typeface="Segoe UI Black" panose="020B0A02040204020203" pitchFamily="34" charset="0"/>
                <a:cs typeface="Segoe UI" panose="020B0502040204020203" pitchFamily="34" charset="0"/>
              </a:rPr>
              <a:t>What We Did </a:t>
            </a:r>
          </a:p>
          <a:p>
            <a:pPr>
              <a:lnSpc>
                <a:spcPct val="120000"/>
              </a:lnSpc>
            </a:pPr>
            <a:r>
              <a:rPr lang="en-US" sz="1800" dirty="0">
                <a:solidFill>
                  <a:srgbClr val="2B2B2B"/>
                </a:solidFill>
                <a:latin typeface="Segoe UI" panose="020B0502040204020203" pitchFamily="34" charset="0"/>
                <a:ea typeface="MS Mincho" panose="02020609040205080304" pitchFamily="49" charset="-128"/>
                <a:cs typeface="Segoe UI" panose="020B0502040204020203" pitchFamily="34" charset="0"/>
              </a:rPr>
              <a:t>Affirma proposed a social media strategy encompassing </a:t>
            </a:r>
            <a:r>
              <a:rPr lang="en-US" sz="1800" dirty="0" err="1">
                <a:solidFill>
                  <a:srgbClr val="2B2B2B"/>
                </a:solidFill>
                <a:latin typeface="Segoe UI" panose="020B0502040204020203" pitchFamily="34" charset="0"/>
                <a:ea typeface="MS Mincho" panose="02020609040205080304" pitchFamily="49" charset="-128"/>
                <a:cs typeface="Segoe UI" panose="020B0502040204020203" pitchFamily="34" charset="0"/>
              </a:rPr>
              <a:t>Aligned’s</a:t>
            </a:r>
            <a:r>
              <a:rPr lang="en-US" sz="1800" dirty="0">
                <a:solidFill>
                  <a:srgbClr val="2B2B2B"/>
                </a:solidFill>
                <a:latin typeface="Segoe UI" panose="020B0502040204020203" pitchFamily="34" charset="0"/>
                <a:ea typeface="MS Mincho" panose="02020609040205080304" pitchFamily="49" charset="-128"/>
                <a:cs typeface="Segoe UI" panose="020B0502040204020203" pitchFamily="34" charset="0"/>
              </a:rPr>
              <a:t> corporate Facebook, Twitter, and LinkedIn accounts, as well as four executive LinkedIn profiles. Affirma introduced Hootsuite as a social media marketing platform and used Google Forms to create a reporting system that fit the client’s needs. After an onramp period spent learning </a:t>
            </a:r>
            <a:r>
              <a:rPr lang="en-US" sz="1800" dirty="0" err="1">
                <a:solidFill>
                  <a:srgbClr val="2B2B2B"/>
                </a:solidFill>
                <a:latin typeface="Segoe UI" panose="020B0502040204020203" pitchFamily="34" charset="0"/>
                <a:ea typeface="MS Mincho" panose="02020609040205080304" pitchFamily="49" charset="-128"/>
                <a:cs typeface="Segoe UI" panose="020B0502040204020203" pitchFamily="34" charset="0"/>
              </a:rPr>
              <a:t>Aligned’s</a:t>
            </a:r>
            <a:r>
              <a:rPr lang="en-US" sz="1800" dirty="0">
                <a:solidFill>
                  <a:srgbClr val="2B2B2B"/>
                </a:solidFill>
                <a:latin typeface="Segoe UI" panose="020B0502040204020203" pitchFamily="34" charset="0"/>
                <a:ea typeface="MS Mincho" panose="02020609040205080304" pitchFamily="49" charset="-128"/>
                <a:cs typeface="Segoe UI" panose="020B0502040204020203" pitchFamily="34" charset="0"/>
              </a:rPr>
              <a:t> messaging priorities, Affirma began creating marketing posts for the corporate accounts and writing engaging thought leadership posts for the executive accounts centered around curated articles identified by Affirma that </a:t>
            </a:r>
            <a:r>
              <a:rPr lang="en-US" sz="1800" dirty="0" err="1">
                <a:solidFill>
                  <a:srgbClr val="2B2B2B"/>
                </a:solidFill>
                <a:latin typeface="Segoe UI" panose="020B0502040204020203" pitchFamily="34" charset="0"/>
                <a:ea typeface="MS Mincho" panose="02020609040205080304" pitchFamily="49" charset="-128"/>
                <a:cs typeface="Segoe UI" panose="020B0502040204020203" pitchFamily="34" charset="0"/>
              </a:rPr>
              <a:t>Aligned’s</a:t>
            </a:r>
            <a:r>
              <a:rPr lang="en-US" sz="1800" dirty="0">
                <a:solidFill>
                  <a:srgbClr val="2B2B2B"/>
                </a:solidFill>
                <a:latin typeface="Segoe UI" panose="020B0502040204020203" pitchFamily="34" charset="0"/>
                <a:ea typeface="MS Mincho" panose="02020609040205080304" pitchFamily="49" charset="-128"/>
                <a:cs typeface="Segoe UI" panose="020B0502040204020203" pitchFamily="34" charset="0"/>
              </a:rPr>
              <a:t> prospective clients were most likely to be interested in.</a:t>
            </a:r>
          </a:p>
        </p:txBody>
      </p:sp>
      <p:pic>
        <p:nvPicPr>
          <p:cNvPr id="6" name="Picture 5" descr="A picture containing table, drawing&#10;&#10;Description automatically generated">
            <a:extLst>
              <a:ext uri="{FF2B5EF4-FFF2-40B4-BE49-F238E27FC236}">
                <a16:creationId xmlns:a16="http://schemas.microsoft.com/office/drawing/2014/main" id="{BFE85C57-B368-4F3B-9D21-DA5594D642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24623" y="2446260"/>
            <a:ext cx="2104465" cy="1185556"/>
          </a:xfrm>
          <a:prstGeom prst="rect">
            <a:avLst/>
          </a:prstGeom>
        </p:spPr>
      </p:pic>
      <p:sp>
        <p:nvSpPr>
          <p:cNvPr id="3" name="Rectangle 2">
            <a:extLst>
              <a:ext uri="{FF2B5EF4-FFF2-40B4-BE49-F238E27FC236}">
                <a16:creationId xmlns:a16="http://schemas.microsoft.com/office/drawing/2014/main" id="{B4C51050-0FFA-463D-85EC-15E08973FE6B}"/>
              </a:ext>
            </a:extLst>
          </p:cNvPr>
          <p:cNvSpPr/>
          <p:nvPr/>
        </p:nvSpPr>
        <p:spPr>
          <a:xfrm>
            <a:off x="1078549" y="6899630"/>
            <a:ext cx="11098306" cy="1200329"/>
          </a:xfrm>
          <a:prstGeom prst="rect">
            <a:avLst/>
          </a:prstGeom>
        </p:spPr>
        <p:txBody>
          <a:bodyPr wrap="square">
            <a:spAutoFit/>
          </a:bodyPr>
          <a:lstStyle/>
          <a:p>
            <a:r>
              <a:rPr lang="en-US" sz="1800" i="1" dirty="0">
                <a:solidFill>
                  <a:schemeClr val="accent2"/>
                </a:solidFill>
              </a:rPr>
              <a:t>I have really positive feedback. The brand account posts are awesome and the growth we’re seeing in impressions and engagement is just what we hoped for. You’re quick to respond and incorporate feedback and make me feel like a valued customer.</a:t>
            </a:r>
          </a:p>
          <a:p>
            <a:pPr algn="r"/>
            <a:r>
              <a:rPr lang="en-US" sz="1800" dirty="0">
                <a:solidFill>
                  <a:schemeClr val="accent2"/>
                </a:solidFill>
              </a:rPr>
              <a:t>- Joanna Soucy, VP Brand Strategy</a:t>
            </a:r>
            <a:r>
              <a:rPr lang="en-US" sz="1800">
                <a:solidFill>
                  <a:schemeClr val="accent2"/>
                </a:solidFill>
              </a:rPr>
              <a:t>, Aligned </a:t>
            </a:r>
            <a:endParaRPr lang="en-US" sz="1800" dirty="0">
              <a:solidFill>
                <a:schemeClr val="accent2"/>
              </a:solidFill>
            </a:endParaRPr>
          </a:p>
        </p:txBody>
      </p:sp>
      <p:pic>
        <p:nvPicPr>
          <p:cNvPr id="9" name="Graphic 8">
            <a:extLst>
              <a:ext uri="{FF2B5EF4-FFF2-40B4-BE49-F238E27FC236}">
                <a16:creationId xmlns:a16="http://schemas.microsoft.com/office/drawing/2014/main" id="{439BAD9D-6C75-47FE-9A23-6D51737D13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24623" y="1750295"/>
            <a:ext cx="2104466" cy="695965"/>
          </a:xfrm>
          <a:prstGeom prst="rect">
            <a:avLst/>
          </a:prstGeom>
        </p:spPr>
      </p:pic>
    </p:spTree>
    <p:extLst>
      <p:ext uri="{BB962C8B-B14F-4D97-AF65-F5344CB8AC3E}">
        <p14:creationId xmlns:p14="http://schemas.microsoft.com/office/powerpoint/2010/main" val="1311558966"/>
      </p:ext>
    </p:extLst>
  </p:cSld>
  <p:clrMapOvr>
    <a:masterClrMapping/>
  </p:clrMapOvr>
</p:sld>
</file>

<file path=ppt/theme/theme1.xml><?xml version="1.0" encoding="utf-8"?>
<a:theme xmlns:a="http://schemas.openxmlformats.org/drawingml/2006/main" name="Custom Design">
  <a:themeElements>
    <a:clrScheme name="Affirma">
      <a:dk1>
        <a:sysClr val="windowText" lastClr="000000"/>
      </a:dk1>
      <a:lt1>
        <a:sysClr val="window" lastClr="FFFFFF"/>
      </a:lt1>
      <a:dk2>
        <a:srgbClr val="44546A"/>
      </a:dk2>
      <a:lt2>
        <a:srgbClr val="E7E6E6"/>
      </a:lt2>
      <a:accent1>
        <a:srgbClr val="235A5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firma_QBR-CI_FY18 Q2_Prep(Updated)" id="{60F98659-98E9-4C4D-9310-9510EF3F70E3}" vid="{65065986-2AC3-4681-8D2A-70BCEC6AD53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BusinessUnit xmlns="f0ee8362-fa7e-4bc9-ab88-7dcfb17cb19b">
      <Value>Marketing Services</Value>
    </BusinessUnit>
    <Solutions xmlns="f0ee8362-fa7e-4bc9-ab88-7dcfb17cb19b">
      <Value>Marketing Strategy</Value>
    </Solutions>
    <Industries xmlns="f0ee8362-fa7e-4bc9-ab88-7dcfb17cb19b">
      <Value>Services</Value>
    </Industries>
    <Notes0 xmlns="f0ee8362-fa7e-4bc9-ab88-7dcfb17cb19b" xsi:nil="true"/>
    <Named_x0020_Account xmlns="f0ee8362-fa7e-4bc9-ab88-7dcfb17cb19b" xsi:nil="true"/>
    <PlatTech xmlns="f0ee8362-fa7e-4bc9-ab88-7dcfb17cb19b">
      <Value>Hootsuite</Value>
    </PlatTech>
    <ProjectCompletionDate xmlns="f0ee8362-fa7e-4bc9-ab88-7dcfb17cb19b" xsi:nil="true"/>
    <ApprovedByClient xmlns="f0ee8362-fa7e-4bc9-ab88-7dcfb17cb19b">false</ApprovedByClient>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23BCBB7020E34DAE994A365BA94206" ma:contentTypeVersion="12" ma:contentTypeDescription="Create a new document." ma:contentTypeScope="" ma:versionID="b1c940a28d9f7ed7841dd66e388476ed">
  <xsd:schema xmlns:xsd="http://www.w3.org/2001/XMLSchema" xmlns:xs="http://www.w3.org/2001/XMLSchema" xmlns:p="http://schemas.microsoft.com/office/2006/metadata/properties" xmlns:ns2="f0ee8362-fa7e-4bc9-ab88-7dcfb17cb19b" targetNamespace="http://schemas.microsoft.com/office/2006/metadata/properties" ma:root="true" ma:fieldsID="8c9fb4aa225d81f58c6fca2e551d2526" ns2:_="">
    <xsd:import namespace="f0ee8362-fa7e-4bc9-ab88-7dcfb17cb19b"/>
    <xsd:element name="properties">
      <xsd:complexType>
        <xsd:sequence>
          <xsd:element name="documentManagement">
            <xsd:complexType>
              <xsd:all>
                <xsd:element ref="ns2:BusinessUnit" minOccurs="0"/>
                <xsd:element ref="ns2:Industries" minOccurs="0"/>
                <xsd:element ref="ns2:Solutions" minOccurs="0"/>
                <xsd:element ref="ns2:PlatTech" minOccurs="0"/>
                <xsd:element ref="ns2:Notes0" minOccurs="0"/>
                <xsd:element ref="ns2:Named_x0020_Account" minOccurs="0"/>
                <xsd:element ref="ns2:MediaServiceMetadata" minOccurs="0"/>
                <xsd:element ref="ns2:MediaServiceFastMetadata" minOccurs="0"/>
                <xsd:element ref="ns2:MediaServiceSearchProperties" minOccurs="0"/>
                <xsd:element ref="ns2:MediaServiceObjectDetectorVersions" minOccurs="0"/>
                <xsd:element ref="ns2:ProjectCompletionDate" minOccurs="0"/>
                <xsd:element ref="ns2:ApprovedByCli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ee8362-fa7e-4bc9-ab88-7dcfb17cb19b" elementFormDefault="qualified">
    <xsd:import namespace="http://schemas.microsoft.com/office/2006/documentManagement/types"/>
    <xsd:import namespace="http://schemas.microsoft.com/office/infopath/2007/PartnerControls"/>
    <xsd:element name="BusinessUnit" ma:index="8" nillable="true" ma:displayName="Business Unit" ma:internalName="BusinessUnit">
      <xsd:complexType>
        <xsd:complexContent>
          <xsd:extension base="dms:MultiChoice">
            <xsd:sequence>
              <xsd:element name="Value" maxOccurs="unbounded" minOccurs="0" nillable="true">
                <xsd:simpleType>
                  <xsd:restriction base="dms:Choice">
                    <xsd:enumeration value="Business Process Outsourcing"/>
                    <xsd:enumeration value="Content and Change Management"/>
                    <xsd:enumeration value="Creative"/>
                    <xsd:enumeration value="Custom Development"/>
                    <xsd:enumeration value="Customer Relationship Management"/>
                    <xsd:enumeration value="Data and Analytics"/>
                    <xsd:enumeration value="Engagement Marketing"/>
                    <xsd:enumeration value="Infrastructure"/>
                    <xsd:enumeration value="Marketing Services"/>
                    <xsd:enumeration value="Modern Workplace"/>
                    <xsd:enumeration value="NetSuite"/>
                  </xsd:restriction>
                </xsd:simpleType>
              </xsd:element>
            </xsd:sequence>
          </xsd:extension>
        </xsd:complexContent>
      </xsd:complexType>
    </xsd:element>
    <xsd:element name="Industries" ma:index="9" nillable="true" ma:displayName="Industries" ma:format="Dropdown" ma:internalName="Industries">
      <xsd:complexType>
        <xsd:complexContent>
          <xsd:extension base="dms:MultiChoice">
            <xsd:sequence>
              <xsd:element name="Value" maxOccurs="unbounded" minOccurs="0" nillable="true">
                <xsd:simpleType>
                  <xsd:restriction base="dms:Choice">
                    <xsd:enumeration value="Aerospace"/>
                    <xsd:enumeration value="Agriculture"/>
                    <xsd:enumeration value="Agriculture Food"/>
                    <xsd:enumeration value="AI / AI Models"/>
                    <xsd:enumeration value="B2B"/>
                    <xsd:enumeration value="B2C"/>
                    <xsd:enumeration value="Chemical"/>
                    <xsd:enumeration value="Construction"/>
                    <xsd:enumeration value="Defence"/>
                    <xsd:enumeration value="Education"/>
                    <xsd:enumeration value="Energy"/>
                    <xsd:enumeration value="Engineering"/>
                    <xsd:enumeration value="Entertainment"/>
                    <xsd:enumeration value="Financial Services"/>
                    <xsd:enumeration value="Food"/>
                    <xsd:enumeration value="Government"/>
                    <xsd:enumeration value="Healthcare"/>
                    <xsd:enumeration value="Hospitality"/>
                    <xsd:enumeration value="Legal"/>
                    <xsd:enumeration value="Life Sciences"/>
                    <xsd:enumeration value="Manufacturing"/>
                    <xsd:enumeration value="Media"/>
                    <xsd:enumeration value="Non-Profit"/>
                    <xsd:enumeration value="Real Estate"/>
                    <xsd:enumeration value="Retail"/>
                    <xsd:enumeration value="Services"/>
                    <xsd:enumeration value="Technology"/>
                    <xsd:enumeration value="Telecommunications"/>
                    <xsd:enumeration value="Transportation"/>
                    <xsd:enumeration value="Water"/>
                    <xsd:enumeration value="Wellness"/>
                    <xsd:enumeration value="BPO"/>
                  </xsd:restriction>
                </xsd:simpleType>
              </xsd:element>
            </xsd:sequence>
          </xsd:extension>
        </xsd:complexContent>
      </xsd:complexType>
    </xsd:element>
    <xsd:element name="Solutions" ma:index="10" nillable="true" ma:displayName="Solutions" ma:format="Dropdown" ma:internalName="Solutions">
      <xsd:complexType>
        <xsd:complexContent>
          <xsd:extension base="dms:MultiChoice">
            <xsd:sequence>
              <xsd:element name="Value" maxOccurs="unbounded" minOccurs="0" nillable="true">
                <xsd:simpleType>
                  <xsd:restriction base="dms:Choice">
                    <xsd:enumeration value="ABM Marketing"/>
                    <xsd:enumeration value="AI"/>
                    <xsd:enumeration value="Audit"/>
                    <xsd:enumeration value="Change Management"/>
                    <xsd:enumeration value="Cloud"/>
                    <xsd:enumeration value="Configurations"/>
                    <xsd:enumeration value="Content"/>
                    <xsd:enumeration value="Customer &amp; Partner Support BPO"/>
                    <xsd:enumeration value="Customer / Partner Portal"/>
                    <xsd:enumeration value="Custom Search"/>
                    <xsd:enumeration value="Cybersecurity"/>
                    <xsd:enumeration value="Data Analytics"/>
                    <xsd:enumeration value="Design"/>
                    <xsd:enumeration value="Email Campaigns"/>
                    <xsd:enumeration value="Event support"/>
                    <xsd:enumeration value="HelpDesk Outsourcing BPO"/>
                    <xsd:enumeration value="Integrations"/>
                    <xsd:enumeration value="Intranet / Extranet"/>
                    <xsd:enumeration value="IoT"/>
                    <xsd:enumeration value="Link Building"/>
                    <xsd:enumeration value="Marketing Automation"/>
                    <xsd:enumeration value="Marketing Strategy"/>
                    <xsd:enumeration value="Marketing Technology"/>
                    <xsd:enumeration value="Migrations"/>
                    <xsd:enumeration value="Mobile Application"/>
                    <xsd:enumeration value="Organic Social Media"/>
                    <xsd:enumeration value="PPC"/>
                    <xsd:enumeration value="Personas &amp; Journey Mapping"/>
                    <xsd:enumeration value="Process Automation"/>
                    <xsd:enumeration value="Product Development"/>
                    <xsd:enumeration value="Research"/>
                    <xsd:enumeration value="SEO/ AEO"/>
                    <xsd:enumeration value="SPFx"/>
                    <xsd:enumeration value="Training"/>
                    <xsd:enumeration value="UX/ UI Design"/>
                    <xsd:enumeration value="Video Production"/>
                    <xsd:enumeration value="Webinars"/>
                    <xsd:enumeration value="Websites"/>
                    <xsd:enumeration value="DevOps"/>
                  </xsd:restriction>
                </xsd:simpleType>
              </xsd:element>
            </xsd:sequence>
          </xsd:extension>
        </xsd:complexContent>
      </xsd:complexType>
    </xsd:element>
    <xsd:element name="PlatTech" ma:index="11" nillable="true" ma:displayName="Platform / Technology" ma:format="Dropdown" ma:internalName="PlatTech">
      <xsd:complexType>
        <xsd:complexContent>
          <xsd:extension base="dms:MultiChoice">
            <xsd:sequence>
              <xsd:element name="Value" maxOccurs="unbounded" minOccurs="0" nillable="true">
                <xsd:simpleType>
                  <xsd:restriction base="dms:Choice">
                    <xsd:enumeration value=".NET"/>
                    <xsd:enumeration value="Android App"/>
                    <xsd:enumeration value="AWS"/>
                    <xsd:enumeration value="Angular"/>
                    <xsd:enumeration value="Azure"/>
                    <xsd:enumeration value="Azure DevOps"/>
                    <xsd:enumeration value="Boomi"/>
                    <xsd:enumeration value="Drupal"/>
                    <xsd:enumeration value="Dynamics"/>
                    <xsd:enumeration value="Flutter"/>
                    <xsd:enumeration value="GCP"/>
                    <xsd:enumeration value="Google"/>
                    <xsd:enumeration value="Great Plains"/>
                    <xsd:enumeration value="Hootsuite"/>
                    <xsd:enumeration value="HubSpot"/>
                    <xsd:enumeration value="iOS App"/>
                    <xsd:enumeration value="Java"/>
                    <xsd:enumeration value="Kentico"/>
                    <xsd:enumeration value="Looker Studio"/>
                    <xsd:enumeration value="Mobile App"/>
                    <xsd:enumeration value="Marketo / Adobe"/>
                    <xsd:enumeration value="NetSuite"/>
                    <xsd:enumeration value="O365"/>
                    <xsd:enumeration value="OneDrive"/>
                    <xsd:enumeration value="PowerSuite"/>
                    <xsd:enumeration value="Power BI"/>
                    <xsd:enumeration value="QuickBooks"/>
                    <xsd:enumeration value="React"/>
                    <xsd:enumeration value="React Native"/>
                    <xsd:enumeration value="Sage"/>
                    <xsd:enumeration value="Salesforce"/>
                    <xsd:enumeration value="Salesforce Experience Cloud"/>
                    <xsd:enumeration value="Salesforce Marketing Cloud"/>
                    <xsd:enumeration value="Salesforce CPQ"/>
                    <xsd:enumeration value="Salesforce Pardot"/>
                    <xsd:enumeration value="SharePoint"/>
                    <xsd:enumeration value="Shopify"/>
                    <xsd:enumeration value="Sitecore"/>
                    <xsd:enumeration value="Sitefinity"/>
                    <xsd:enumeration value="Snowflake"/>
                    <xsd:enumeration value="Sprinklr"/>
                    <xsd:enumeration value="SproutSocial"/>
                    <xsd:enumeration value="Tableau"/>
                    <xsd:enumeration value="WP Engine"/>
                    <xsd:enumeration value="Webflow"/>
                    <xsd:enumeration value="WooCommerce"/>
                    <xsd:enumeration value="WordPress"/>
                    <xsd:enumeration value="Zoho"/>
                    <xsd:enumeration value="Power Apps"/>
                    <xsd:enumeration value="Teams"/>
                    <xsd:enumeration value="Azure Data Factory"/>
                    <xsd:enumeration value="Zendesk"/>
                    <xsd:enumeration value="Business Central"/>
                    <xsd:enumeration value="Viva"/>
                  </xsd:restriction>
                </xsd:simpleType>
              </xsd:element>
            </xsd:sequence>
          </xsd:extension>
        </xsd:complexContent>
      </xsd:complexType>
    </xsd:element>
    <xsd:element name="Notes0" ma:index="12" nillable="true" ma:displayName="Notes" ma:internalName="Notes0">
      <xsd:simpleType>
        <xsd:restriction base="dms:Text">
          <xsd:maxLength value="255"/>
        </xsd:restriction>
      </xsd:simpleType>
    </xsd:element>
    <xsd:element name="Named_x0020_Account" ma:index="13" nillable="true" ma:displayName="Named Account" ma:format="Dropdown" ma:internalName="Named_x0020_Account">
      <xsd:simpleType>
        <xsd:restriction base="dms:Choice">
          <xsd:enumeration value="Microsoft"/>
          <xsd:enumeration value="Meta"/>
          <xsd:enumeration value="Amazon"/>
        </xsd:restriction>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ProjectCompletionDate" ma:index="18" nillable="true" ma:displayName="Project Completion Date" ma:format="DateOnly" ma:internalName="ProjectCompletionDate">
      <xsd:simpleType>
        <xsd:restriction base="dms:DateTime"/>
      </xsd:simpleType>
    </xsd:element>
    <xsd:element name="ApprovedByClient" ma:index="19" nillable="true" ma:displayName="Approved By Client" ma:default="0" ma:format="Dropdown" ma:internalName="ApprovedByClient">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customXsn xmlns="http://schemas.microsoft.com/office/2006/metadata/customXsn">
  <xsnLocation/>
  <cached>True</cached>
  <openByDefault>False</openByDefault>
  <xsnScope/>
</customXsn>
</file>

<file path=customXml/itemProps1.xml><?xml version="1.0" encoding="utf-8"?>
<ds:datastoreItem xmlns:ds="http://schemas.openxmlformats.org/officeDocument/2006/customXml" ds:itemID="{2A94E4A4-1B32-4A3C-847A-E2AB390C5201}">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88b7377a-5542-47ba-a278-cca8a69012bf"/>
    <ds:schemaRef ds:uri="http://purl.org/dc/terms/"/>
    <ds:schemaRef ds:uri="http://schemas.openxmlformats.org/package/2006/metadata/core-properties"/>
    <ds:schemaRef ds:uri="b35e65a8-de2d-423e-a612-b291bc7aef40"/>
    <ds:schemaRef ds:uri="http://www.w3.org/XML/1998/namespace"/>
    <ds:schemaRef ds:uri="http://purl.org/dc/dcmitype/"/>
  </ds:schemaRefs>
</ds:datastoreItem>
</file>

<file path=customXml/itemProps2.xml><?xml version="1.0" encoding="utf-8"?>
<ds:datastoreItem xmlns:ds="http://schemas.openxmlformats.org/officeDocument/2006/customXml" ds:itemID="{D6ED2471-C0D2-48AF-8C82-8EA403FA2F5A}">
  <ds:schemaRefs>
    <ds:schemaRef ds:uri="http://schemas.microsoft.com/sharepoint/v3/contenttype/forms"/>
  </ds:schemaRefs>
</ds:datastoreItem>
</file>

<file path=customXml/itemProps3.xml><?xml version="1.0" encoding="utf-8"?>
<ds:datastoreItem xmlns:ds="http://schemas.openxmlformats.org/officeDocument/2006/customXml" ds:itemID="{A19D984F-FD6C-4305-864F-2612560135F3}"/>
</file>

<file path=customXml/itemProps4.xml><?xml version="1.0" encoding="utf-8"?>
<ds:datastoreItem xmlns:ds="http://schemas.openxmlformats.org/officeDocument/2006/customXml" ds:itemID="{5E3B0B3A-E61E-4F25-BD60-C383F63D6191}"/>
</file>

<file path=docProps/app.xml><?xml version="1.0" encoding="utf-8"?>
<Properties xmlns="http://schemas.openxmlformats.org/officeDocument/2006/extended-properties" xmlns:vt="http://schemas.openxmlformats.org/officeDocument/2006/docPropsVTypes">
  <Template/>
  <TotalTime>59417</TotalTime>
  <Words>266</Words>
  <Application>Microsoft Office PowerPoint</Application>
  <PresentationFormat>Custom</PresentationFormat>
  <Paragraphs>9</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Segoe UI</vt:lpstr>
      <vt:lpstr>Segoe UI Semilight</vt:lpstr>
      <vt:lpstr>Segoe UI Light</vt:lpstr>
      <vt:lpstr>Arial</vt:lpstr>
      <vt:lpstr>Calibri</vt:lpstr>
      <vt:lpstr>Custom Design</vt:lpstr>
      <vt:lpstr>Aligned – Social Media Strategy and Support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Aligned Energy Marketing Case Study</dc:title>
  <dc:creator>Nory Kotrasa</dc:creator>
  <cp:lastModifiedBy>Alyson Knox-Meade</cp:lastModifiedBy>
  <cp:revision>2852</cp:revision>
  <cp:lastPrinted>2016-10-17T19:50:15Z</cp:lastPrinted>
  <dcterms:created xsi:type="dcterms:W3CDTF">2013-12-05T17:26:23Z</dcterms:created>
  <dcterms:modified xsi:type="dcterms:W3CDTF">2020-03-25T21:32:52Z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0x0101000D23BCBB7020E34DAE994A365BA94206</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v-arri@microsoft.com</vt:lpwstr>
  </property>
  <property fmtid="{D5CDD505-2E9C-101B-9397-08002B2CF9AE}" pid="6" name="MSIP_Label_f42aa342-8706-4288-bd11-ebb85995028c_SetDate">
    <vt:lpwstr>2018-03-24T00:14:12.0998485Z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xd_Signature">
    <vt:bool>false</vt:bool>
  </property>
  <property fmtid="{D5CDD505-2E9C-101B-9397-08002B2CF9AE}" pid="12" name="xd_ProgID">
    <vt:lpwstr/>
  </property>
  <property fmtid="{D5CDD505-2E9C-101B-9397-08002B2CF9AE}" pid="13" name="_SourceUrl">
    <vt:lpwstr/>
  </property>
  <property fmtid="{D5CDD505-2E9C-101B-9397-08002B2CF9AE}" pid="14" name="_SharedFileIndex">
    <vt:lpwstr/>
  </property>
  <property fmtid="{D5CDD505-2E9C-101B-9397-08002B2CF9AE}" pid="15" name="ComplianceAssetId">
    <vt:lpwstr/>
  </property>
  <property fmtid="{D5CDD505-2E9C-101B-9397-08002B2CF9AE}" pid="16" name="TemplateUrl">
    <vt:lpwstr/>
  </property>
  <property fmtid="{D5CDD505-2E9C-101B-9397-08002B2CF9AE}" pid="17" name="Business Unit">
    <vt:lpwstr/>
  </property>
  <property fmtid="{D5CDD505-2E9C-101B-9397-08002B2CF9AE}" pid="18" name="Industry">
    <vt:lpwstr>49;#Technology|9fd4705e-a3c7-4085-9147-cb1125b68f2c</vt:lpwstr>
  </property>
  <property fmtid="{D5CDD505-2E9C-101B-9397-08002B2CF9AE}" pid="19" name="Service_x0020_Offering">
    <vt:lpwstr/>
  </property>
  <property fmtid="{D5CDD505-2E9C-101B-9397-08002B2CF9AE}" pid="20" name="Business_x0020_Unit">
    <vt:lpwstr/>
  </property>
  <property fmtid="{D5CDD505-2E9C-101B-9397-08002B2CF9AE}" pid="21" name="_ExtendedDescription">
    <vt:lpwstr/>
  </property>
  <property fmtid="{D5CDD505-2E9C-101B-9397-08002B2CF9AE}" pid="22" name="Service Offering">
    <vt:lpwstr/>
  </property>
  <property fmtid="{D5CDD505-2E9C-101B-9397-08002B2CF9AE}" pid="23" name="Category">
    <vt:lpwstr>6;#Case Study|8faa0ad1-25f0-4f56-8e38-f60e20c455d6</vt:lpwstr>
  </property>
  <property fmtid="{D5CDD505-2E9C-101B-9397-08002B2CF9AE}" pid="24" name="Order">
    <vt:r8>34400</vt:r8>
  </property>
  <property fmtid="{D5CDD505-2E9C-101B-9397-08002B2CF9AE}" pid="25" name="SO">
    <vt:lpwstr>19;#;#35;#</vt:lpwstr>
  </property>
  <property fmtid="{D5CDD505-2E9C-101B-9397-08002B2CF9AE}" pid="26" name="SharedWithUsers">
    <vt:lpwstr>686;#Mehrad Moeini</vt:lpwstr>
  </property>
  <property fmtid="{D5CDD505-2E9C-101B-9397-08002B2CF9AE}" pid="27" name="TriggerFlowInfo">
    <vt:lpwstr/>
  </property>
</Properties>
</file>